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6" r:id="rId5"/>
    <p:sldId id="258" r:id="rId6"/>
    <p:sldId id="267" r:id="rId7"/>
    <p:sldId id="260" r:id="rId8"/>
    <p:sldId id="264" r:id="rId9"/>
    <p:sldId id="265" r:id="rId10"/>
    <p:sldId id="261" r:id="rId11"/>
    <p:sldId id="262" r:id="rId12"/>
    <p:sldId id="263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“MUSEO DE PALEONTOLOGÍA EJIDO FAVELA, A.C.”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/>
              <a:t>Dir. Elizabeth Dávila García. </a:t>
            </a:r>
            <a:r>
              <a:rPr lang="es-ES" dirty="0" smtClean="0"/>
              <a:t>Pintora </a:t>
            </a:r>
            <a:r>
              <a:rPr lang="es-ES" dirty="0"/>
              <a:t>Artes Plásticas. </a:t>
            </a:r>
            <a:endParaRPr lang="es-E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 smtClean="0"/>
              <a:t>Sr. Eliseo </a:t>
            </a:r>
            <a:r>
              <a:rPr lang="es-ES" dirty="0"/>
              <a:t>Ángel Villegas </a:t>
            </a:r>
            <a:r>
              <a:rPr lang="es-ES" dirty="0" smtClean="0"/>
              <a:t>Juárez. </a:t>
            </a:r>
            <a:r>
              <a:rPr lang="es-ES" dirty="0"/>
              <a:t>Instructor En Módulo De Agricultura Orgánica.</a:t>
            </a:r>
          </a:p>
        </p:txBody>
      </p:sp>
    </p:spTree>
    <p:extLst>
      <p:ext uri="{BB962C8B-B14F-4D97-AF65-F5344CB8AC3E}">
        <p14:creationId xmlns:p14="http://schemas.microsoft.com/office/powerpoint/2010/main" val="138009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COLECCIÓN DE FÓSILES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55" t="8171" b="7184"/>
          <a:stretch/>
        </p:blipFill>
        <p:spPr>
          <a:xfrm rot="16200000">
            <a:off x="6588491" y="879669"/>
            <a:ext cx="3735301" cy="58241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684448" y="2500742"/>
            <a:ext cx="5316583" cy="1972404"/>
          </a:xfrm>
        </p:spPr>
        <p:txBody>
          <a:bodyPr>
            <a:normAutofit/>
          </a:bodyPr>
          <a:lstStyle/>
          <a:p>
            <a:r>
              <a:rPr lang="es-ES" sz="4400" dirty="0" smtClean="0"/>
              <a:t>Mandíbula inferior de mamut</a:t>
            </a:r>
            <a:endParaRPr lang="es-ES" sz="4400" dirty="0"/>
          </a:p>
        </p:txBody>
      </p:sp>
    </p:spTree>
    <p:extLst>
      <p:ext uri="{BB962C8B-B14F-4D97-AF65-F5344CB8AC3E}">
        <p14:creationId xmlns:p14="http://schemas.microsoft.com/office/powerpoint/2010/main" val="3762939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COLECCIÓN DE FÓSILES</a:t>
            </a:r>
            <a:endParaRPr lang="es-ES" dirty="0"/>
          </a:p>
        </p:txBody>
      </p:sp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684448" y="2500742"/>
            <a:ext cx="5316583" cy="1972404"/>
          </a:xfrm>
        </p:spPr>
        <p:txBody>
          <a:bodyPr>
            <a:normAutofit/>
          </a:bodyPr>
          <a:lstStyle/>
          <a:p>
            <a:r>
              <a:rPr lang="es-ES" sz="4400" dirty="0" smtClean="0"/>
              <a:t>Defensa de mamut (colmillo)</a:t>
            </a:r>
            <a:endParaRPr lang="es-ES" sz="4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379" b="8109"/>
          <a:stretch/>
        </p:blipFill>
        <p:spPr>
          <a:xfrm>
            <a:off x="6463883" y="774356"/>
            <a:ext cx="3860948" cy="50415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05247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Clasificación DE FÓSILES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87" r="13941" b="4504"/>
          <a:stretch/>
        </p:blipFill>
        <p:spPr>
          <a:xfrm>
            <a:off x="7166919" y="-230660"/>
            <a:ext cx="3064476" cy="65490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539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Clasificación DE FÓSILES</a:t>
            </a:r>
            <a:endParaRPr lang="es-ES" dirty="0"/>
          </a:p>
        </p:txBody>
      </p:sp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1551598" y="2323073"/>
            <a:ext cx="5656510" cy="3303372"/>
          </a:xfrm>
        </p:spPr>
        <p:txBody>
          <a:bodyPr>
            <a:normAutofit fontScale="77500" lnSpcReduction="20000"/>
          </a:bodyPr>
          <a:lstStyle/>
          <a:p>
            <a:r>
              <a:rPr lang="es-ES" sz="4400" dirty="0" smtClean="0"/>
              <a:t>Existe un inventario paleontológico del 2008 avalado por el INAH-Chihuahua en colaboración con la UACH por la Dra. Angélica Oviedo García</a:t>
            </a:r>
            <a:endParaRPr lang="es-ES" sz="4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87" r="13941" b="4504"/>
          <a:stretch/>
        </p:blipFill>
        <p:spPr>
          <a:xfrm>
            <a:off x="8048368" y="-82379"/>
            <a:ext cx="3064476" cy="65490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61352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COLECCIÓN DE FÓSILES</a:t>
            </a:r>
            <a:endParaRPr lang="es-ES" dirty="0"/>
          </a:p>
        </p:txBody>
      </p:sp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684449" y="2500742"/>
            <a:ext cx="4694860" cy="1972404"/>
          </a:xfrm>
        </p:spPr>
        <p:txBody>
          <a:bodyPr>
            <a:normAutofit/>
          </a:bodyPr>
          <a:lstStyle/>
          <a:p>
            <a:r>
              <a:rPr lang="es-ES" sz="4400" dirty="0" smtClean="0"/>
              <a:t>Gran cantidad de restos de mamut</a:t>
            </a:r>
            <a:endParaRPr lang="es-ES" sz="4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1241" y="96680"/>
            <a:ext cx="3794553" cy="21362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087" y="2416544"/>
            <a:ext cx="2158885" cy="38347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0202" y="4473146"/>
            <a:ext cx="3717340" cy="20928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0202" y="2232954"/>
            <a:ext cx="3945501" cy="2221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97180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PÚBLICO QUE RECIBE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889129"/>
          </a:xfrm>
        </p:spPr>
        <p:txBody>
          <a:bodyPr>
            <a:noAutofit/>
          </a:bodyPr>
          <a:lstStyle/>
          <a:p>
            <a:r>
              <a:rPr lang="es-ES" sz="4400" dirty="0" smtClean="0"/>
              <a:t>Escuelas y Público en General</a:t>
            </a:r>
            <a:endParaRPr lang="es-ES" sz="4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882" y="3385751"/>
            <a:ext cx="3179119" cy="2384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0022" y="3388013"/>
            <a:ext cx="4231160" cy="2382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5043" y="3385751"/>
            <a:ext cx="3179119" cy="2384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96944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LOCALIZACIÓN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3331" y="1742858"/>
            <a:ext cx="8233887" cy="42460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95410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LOCALIZACIÓN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5290" y="1631091"/>
            <a:ext cx="6318244" cy="43413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92329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museo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1885908"/>
          </a:xfrm>
        </p:spPr>
        <p:txBody>
          <a:bodyPr>
            <a:normAutofit/>
          </a:bodyPr>
          <a:lstStyle/>
          <a:p>
            <a:r>
              <a:rPr lang="es-ES" sz="4400" dirty="0" smtClean="0"/>
              <a:t>Se encuentra en actividad desde hace 10 años aproximadamente</a:t>
            </a:r>
            <a:endParaRPr lang="es-ES" sz="4400" dirty="0"/>
          </a:p>
        </p:txBody>
      </p:sp>
    </p:spTree>
    <p:extLst>
      <p:ext uri="{BB962C8B-B14F-4D97-AF65-F5344CB8AC3E}">
        <p14:creationId xmlns:p14="http://schemas.microsoft.com/office/powerpoint/2010/main" val="1872355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ENTRADA DEL MUSEO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41" t="4684" r="6901" b="1021"/>
          <a:stretch/>
        </p:blipFill>
        <p:spPr>
          <a:xfrm>
            <a:off x="6260757" y="0"/>
            <a:ext cx="3303373" cy="6466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24168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CONTENIDO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ES" sz="4400" dirty="0" smtClean="0"/>
              <a:t>Colección de fósiles</a:t>
            </a:r>
          </a:p>
          <a:p>
            <a:r>
              <a:rPr lang="es-ES" sz="4400" dirty="0" smtClean="0"/>
              <a:t>Minerales</a:t>
            </a:r>
          </a:p>
          <a:p>
            <a:r>
              <a:rPr lang="es-ES" sz="4400" dirty="0" smtClean="0"/>
              <a:t>Restos arqueológicos (figuras talladas en piedra)</a:t>
            </a:r>
          </a:p>
          <a:p>
            <a:r>
              <a:rPr lang="es-ES" sz="4400" dirty="0" smtClean="0"/>
              <a:t>Módulo de Agricultura </a:t>
            </a:r>
            <a:r>
              <a:rPr lang="es-ES" sz="4400" dirty="0" err="1" smtClean="0"/>
              <a:t>biointensiva</a:t>
            </a:r>
            <a:endParaRPr lang="es-ES" sz="4400" dirty="0"/>
          </a:p>
        </p:txBody>
      </p:sp>
    </p:spTree>
    <p:extLst>
      <p:ext uri="{BB962C8B-B14F-4D97-AF65-F5344CB8AC3E}">
        <p14:creationId xmlns:p14="http://schemas.microsoft.com/office/powerpoint/2010/main" val="3052136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COLECCIÓN DE FÓSILES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4400" dirty="0" smtClean="0"/>
              <a:t>Principalmente de mamut, pero también cuenta con fósiles marinos como </a:t>
            </a:r>
            <a:r>
              <a:rPr lang="es-ES" sz="4400" dirty="0" err="1" smtClean="0"/>
              <a:t>amonites</a:t>
            </a:r>
            <a:r>
              <a:rPr lang="es-ES" sz="4400" dirty="0" smtClean="0"/>
              <a:t>, ostras, gasterópodos, erizos de mar, etc.</a:t>
            </a:r>
            <a:endParaRPr lang="es-ES" sz="4400" dirty="0"/>
          </a:p>
        </p:txBody>
      </p:sp>
    </p:spTree>
    <p:extLst>
      <p:ext uri="{BB962C8B-B14F-4D97-AF65-F5344CB8AC3E}">
        <p14:creationId xmlns:p14="http://schemas.microsoft.com/office/powerpoint/2010/main" val="4112888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COLECCIÓN DE FÓSILES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219" y="1840996"/>
            <a:ext cx="7369776" cy="41490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47568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COLECCIÓN DE FÓSILES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495" r="21171" b="9548"/>
          <a:stretch/>
        </p:blipFill>
        <p:spPr>
          <a:xfrm>
            <a:off x="3672487" y="1357803"/>
            <a:ext cx="5832390" cy="50056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299788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268</TotalTime>
  <Words>158</Words>
  <Application>Microsoft Office PowerPoint</Application>
  <PresentationFormat>Panorámica</PresentationFormat>
  <Paragraphs>28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Trebuchet MS</vt:lpstr>
      <vt:lpstr>Tw Cen MT</vt:lpstr>
      <vt:lpstr>Circuito</vt:lpstr>
      <vt:lpstr>“MUSEO DE PALEONTOLOGÍA EJIDO FAVELA, A.C.”</vt:lpstr>
      <vt:lpstr>LOCALIZACIÓN</vt:lpstr>
      <vt:lpstr>LOCALIZACIÓN</vt:lpstr>
      <vt:lpstr>museo</vt:lpstr>
      <vt:lpstr>ENTRADA DEL MUSEO</vt:lpstr>
      <vt:lpstr>CONTENIDO</vt:lpstr>
      <vt:lpstr>COLECCIÓN DE FÓSILES</vt:lpstr>
      <vt:lpstr>COLECCIÓN DE FÓSILES</vt:lpstr>
      <vt:lpstr>COLECCIÓN DE FÓSILES</vt:lpstr>
      <vt:lpstr>COLECCIÓN DE FÓSILES</vt:lpstr>
      <vt:lpstr>COLECCIÓN DE FÓSILES</vt:lpstr>
      <vt:lpstr>Clasificación DE FÓSILES</vt:lpstr>
      <vt:lpstr>Clasificación DE FÓSILES</vt:lpstr>
      <vt:lpstr>COLECCIÓN DE FÓSILES</vt:lpstr>
      <vt:lpstr>PÚBLICO QUE RECIBE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“MUSEO DE PALEONTOLOGÍA EJIDO FAVELA, A.C.”</dc:title>
  <dc:creator>Angélica Oviedo García</dc:creator>
  <cp:lastModifiedBy>Angélica Oviedo García</cp:lastModifiedBy>
  <cp:revision>8</cp:revision>
  <dcterms:created xsi:type="dcterms:W3CDTF">2018-09-25T19:14:54Z</dcterms:created>
  <dcterms:modified xsi:type="dcterms:W3CDTF">2018-09-25T23:43:10Z</dcterms:modified>
</cp:coreProperties>
</file>