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4" r:id="rId6"/>
    <p:sldId id="266" r:id="rId7"/>
    <p:sldId id="276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E4E4E4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54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1E830-61AF-44B3-A120-A97D7EA7B668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F6CDD1D-701B-4DA3-87CE-1EF7042D5B88}">
      <dgm:prSet phldrT="[Text]"/>
      <dgm:spPr/>
      <dgm:t>
        <a:bodyPr/>
        <a:lstStyle/>
        <a:p>
          <a:r>
            <a:rPr lang="en-US" dirty="0" smtClean="0"/>
            <a:t>Problem-Based Learning (PBL)</a:t>
          </a:r>
          <a:endParaRPr lang="en-US" dirty="0"/>
        </a:p>
      </dgm:t>
    </dgm:pt>
    <dgm:pt modelId="{0C4CA3C9-55C3-4DAC-80F9-76AE41F9CD2F}" type="parTrans" cxnId="{3DF65095-4ECC-4611-A41B-B0A9AF6945A6}">
      <dgm:prSet/>
      <dgm:spPr/>
      <dgm:t>
        <a:bodyPr/>
        <a:lstStyle/>
        <a:p>
          <a:endParaRPr lang="en-US"/>
        </a:p>
      </dgm:t>
    </dgm:pt>
    <dgm:pt modelId="{847329B9-8003-4BCC-BF2D-1A84047805D8}" type="sibTrans" cxnId="{3DF65095-4ECC-4611-A41B-B0A9AF6945A6}">
      <dgm:prSet/>
      <dgm:spPr/>
      <dgm:t>
        <a:bodyPr/>
        <a:lstStyle/>
        <a:p>
          <a:endParaRPr lang="en-US"/>
        </a:p>
      </dgm:t>
    </dgm:pt>
    <dgm:pt modelId="{784AD887-6D31-46AF-9370-05249CAE7351}">
      <dgm:prSet phldrT="[Text]"/>
      <dgm:spPr/>
      <dgm:t>
        <a:bodyPr/>
        <a:lstStyle/>
        <a:p>
          <a:r>
            <a:rPr lang="en-US" dirty="0" smtClean="0"/>
            <a:t>HOTS</a:t>
          </a:r>
          <a:endParaRPr lang="en-US" dirty="0"/>
        </a:p>
      </dgm:t>
    </dgm:pt>
    <dgm:pt modelId="{0AFBF794-8DDA-4D17-A276-9E020301F78F}" type="parTrans" cxnId="{9FC790F8-1927-4CFB-8712-D69635685FAA}">
      <dgm:prSet/>
      <dgm:spPr/>
      <dgm:t>
        <a:bodyPr/>
        <a:lstStyle/>
        <a:p>
          <a:endParaRPr lang="en-US"/>
        </a:p>
      </dgm:t>
    </dgm:pt>
    <dgm:pt modelId="{0A82BDC2-542C-4ACB-AD24-90EC8E9C74C5}" type="sibTrans" cxnId="{9FC790F8-1927-4CFB-8712-D69635685FAA}">
      <dgm:prSet/>
      <dgm:spPr/>
      <dgm:t>
        <a:bodyPr/>
        <a:lstStyle/>
        <a:p>
          <a:endParaRPr lang="en-US"/>
        </a:p>
      </dgm:t>
    </dgm:pt>
    <dgm:pt modelId="{32D55A61-8DCD-4A6C-A5EA-2A5600BF999F}">
      <dgm:prSet phldrT="[Text]"/>
      <dgm:spPr/>
      <dgm:t>
        <a:bodyPr/>
        <a:lstStyle/>
        <a:p>
          <a:r>
            <a:rPr lang="en-US" dirty="0" smtClean="0"/>
            <a:t>STEM</a:t>
          </a:r>
          <a:endParaRPr lang="en-US" dirty="0"/>
        </a:p>
      </dgm:t>
    </dgm:pt>
    <dgm:pt modelId="{C88C1336-9125-4B5B-B465-827330C20334}" type="parTrans" cxnId="{213DFB55-54BE-4E05-B1DE-A87E52F3CD9D}">
      <dgm:prSet/>
      <dgm:spPr/>
      <dgm:t>
        <a:bodyPr/>
        <a:lstStyle/>
        <a:p>
          <a:endParaRPr lang="en-US"/>
        </a:p>
      </dgm:t>
    </dgm:pt>
    <dgm:pt modelId="{07E94117-5D50-45F7-9F86-6CD01842BF58}" type="sibTrans" cxnId="{213DFB55-54BE-4E05-B1DE-A87E52F3CD9D}">
      <dgm:prSet/>
      <dgm:spPr/>
      <dgm:t>
        <a:bodyPr/>
        <a:lstStyle/>
        <a:p>
          <a:endParaRPr lang="en-US"/>
        </a:p>
      </dgm:t>
    </dgm:pt>
    <dgm:pt modelId="{84A27A86-999A-4576-B0DC-2F65CFB6C9A2}">
      <dgm:prSet phldrT="[Text]"/>
      <dgm:spPr/>
      <dgm:t>
        <a:bodyPr/>
        <a:lstStyle/>
        <a:p>
          <a:r>
            <a:rPr lang="en-US" dirty="0" smtClean="0"/>
            <a:t>21</a:t>
          </a:r>
          <a:r>
            <a:rPr lang="en-US" baseline="30000" dirty="0" smtClean="0"/>
            <a:t>st</a:t>
          </a:r>
          <a:r>
            <a:rPr lang="en-US" dirty="0" smtClean="0"/>
            <a:t> Century Learning</a:t>
          </a:r>
          <a:endParaRPr lang="en-US" dirty="0"/>
        </a:p>
      </dgm:t>
    </dgm:pt>
    <dgm:pt modelId="{C435ED9E-F33E-403F-85A8-96543584EC86}" type="parTrans" cxnId="{B3EBA490-9AED-4DB7-83AE-807E117BF7D0}">
      <dgm:prSet/>
      <dgm:spPr/>
      <dgm:t>
        <a:bodyPr/>
        <a:lstStyle/>
        <a:p>
          <a:endParaRPr lang="en-US"/>
        </a:p>
      </dgm:t>
    </dgm:pt>
    <dgm:pt modelId="{979AB4B8-6AEF-473E-B019-91B32E918166}" type="sibTrans" cxnId="{B3EBA490-9AED-4DB7-83AE-807E117BF7D0}">
      <dgm:prSet/>
      <dgm:spPr/>
      <dgm:t>
        <a:bodyPr/>
        <a:lstStyle/>
        <a:p>
          <a:endParaRPr lang="en-US"/>
        </a:p>
      </dgm:t>
    </dgm:pt>
    <dgm:pt modelId="{AF13BBC7-1B1F-457E-9DE6-4240191BFDDE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Low Carbon Awareness</a:t>
          </a:r>
          <a:endParaRPr lang="en-US" dirty="0"/>
        </a:p>
      </dgm:t>
    </dgm:pt>
    <dgm:pt modelId="{440DAD08-2E54-4817-8335-19A8A43A9332}" type="parTrans" cxnId="{ED99BCD1-5C08-4BF7-BCB2-EAE558066E69}">
      <dgm:prSet/>
      <dgm:spPr/>
      <dgm:t>
        <a:bodyPr/>
        <a:lstStyle/>
        <a:p>
          <a:endParaRPr lang="en-US"/>
        </a:p>
      </dgm:t>
    </dgm:pt>
    <dgm:pt modelId="{FE39570D-C539-4799-9562-0F860AA5AA41}" type="sibTrans" cxnId="{ED99BCD1-5C08-4BF7-BCB2-EAE558066E69}">
      <dgm:prSet/>
      <dgm:spPr/>
      <dgm:t>
        <a:bodyPr/>
        <a:lstStyle/>
        <a:p>
          <a:endParaRPr lang="en-US"/>
        </a:p>
      </dgm:t>
    </dgm:pt>
    <dgm:pt modelId="{724C30FB-2E29-4BC7-9C8B-C1DCD23933D2}">
      <dgm:prSet phldrT="[Text]"/>
      <dgm:spPr/>
      <dgm:t>
        <a:bodyPr/>
        <a:lstStyle/>
        <a:p>
          <a:r>
            <a:rPr lang="en-US" dirty="0" smtClean="0"/>
            <a:t>School-Based Assessment</a:t>
          </a:r>
          <a:endParaRPr lang="en-US" dirty="0"/>
        </a:p>
      </dgm:t>
    </dgm:pt>
    <dgm:pt modelId="{93EF0F4F-0C1E-41C8-9607-F2C6514A1CB5}" type="parTrans" cxnId="{E4287D3B-C844-4878-BD55-51560EB1AB4D}">
      <dgm:prSet/>
      <dgm:spPr/>
      <dgm:t>
        <a:bodyPr/>
        <a:lstStyle/>
        <a:p>
          <a:endParaRPr lang="en-US"/>
        </a:p>
      </dgm:t>
    </dgm:pt>
    <dgm:pt modelId="{B9568585-C104-4CC5-BAF1-2C0B5ED7630D}" type="sibTrans" cxnId="{E4287D3B-C844-4878-BD55-51560EB1AB4D}">
      <dgm:prSet/>
      <dgm:spPr/>
      <dgm:t>
        <a:bodyPr/>
        <a:lstStyle/>
        <a:p>
          <a:endParaRPr lang="en-US"/>
        </a:p>
      </dgm:t>
    </dgm:pt>
    <dgm:pt modelId="{7A1279B4-4C90-4C1C-8DAB-278DD98BD532}" type="pres">
      <dgm:prSet presAssocID="{1431E830-61AF-44B3-A120-A97D7EA7B6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1269C2-9552-4E06-B279-2E2472A6A60D}" type="pres">
      <dgm:prSet presAssocID="{0F6CDD1D-701B-4DA3-87CE-1EF7042D5B88}" presName="root1" presStyleCnt="0"/>
      <dgm:spPr/>
    </dgm:pt>
    <dgm:pt modelId="{5A78126F-BAFD-4BEF-B542-1265C83F6C45}" type="pres">
      <dgm:prSet presAssocID="{0F6CDD1D-701B-4DA3-87CE-1EF7042D5B88}" presName="LevelOneTextNode" presStyleLbl="node0" presStyleIdx="0" presStyleCnt="1" custScaleX="171560" custLinFactX="-10575" custLinFactNeighborX="-100000" custLinFactNeighborY="32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00963C-3FA6-4CB0-9FED-9BA6A39B5A12}" type="pres">
      <dgm:prSet presAssocID="{0F6CDD1D-701B-4DA3-87CE-1EF7042D5B88}" presName="level2hierChild" presStyleCnt="0"/>
      <dgm:spPr/>
    </dgm:pt>
    <dgm:pt modelId="{69AD8243-842A-4438-9A46-988476AF5A49}" type="pres">
      <dgm:prSet presAssocID="{440DAD08-2E54-4817-8335-19A8A43A9332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F712DFA8-6854-49D3-AD5B-526790306873}" type="pres">
      <dgm:prSet presAssocID="{440DAD08-2E54-4817-8335-19A8A43A933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6C29F05-8B36-43DA-BFB3-8616FC5797B3}" type="pres">
      <dgm:prSet presAssocID="{AF13BBC7-1B1F-457E-9DE6-4240191BFDDE}" presName="root2" presStyleCnt="0"/>
      <dgm:spPr/>
    </dgm:pt>
    <dgm:pt modelId="{411DF188-3258-467A-BADD-94B1E34873A4}" type="pres">
      <dgm:prSet presAssocID="{AF13BBC7-1B1F-457E-9DE6-4240191BFDDE}" presName="LevelTwoTextNode" presStyleLbl="node2" presStyleIdx="0" presStyleCnt="5" custScaleX="242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40416-FF7D-46EC-9E29-488FF30AB4F1}" type="pres">
      <dgm:prSet presAssocID="{AF13BBC7-1B1F-457E-9DE6-4240191BFDDE}" presName="level3hierChild" presStyleCnt="0"/>
      <dgm:spPr/>
    </dgm:pt>
    <dgm:pt modelId="{2CA79A4E-E587-498A-B19E-0643F20DA4C2}" type="pres">
      <dgm:prSet presAssocID="{0AFBF794-8DDA-4D17-A276-9E020301F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D5430CF-F1FD-4C82-B997-1535D12F718F}" type="pres">
      <dgm:prSet presAssocID="{0AFBF794-8DDA-4D17-A276-9E020301F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8C42DD3-CF10-4FDD-B80A-5EE8BD07073A}" type="pres">
      <dgm:prSet presAssocID="{784AD887-6D31-46AF-9370-05249CAE7351}" presName="root2" presStyleCnt="0"/>
      <dgm:spPr/>
    </dgm:pt>
    <dgm:pt modelId="{489D0725-972C-4F4E-9FD3-CE40610D3335}" type="pres">
      <dgm:prSet presAssocID="{784AD887-6D31-46AF-9370-05249CAE7351}" presName="LevelTwoTextNode" presStyleLbl="node2" presStyleIdx="1" presStyleCnt="5" custScaleX="242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26B4B4-61E0-4F9F-9DC6-8AE3E9318E99}" type="pres">
      <dgm:prSet presAssocID="{784AD887-6D31-46AF-9370-05249CAE7351}" presName="level3hierChild" presStyleCnt="0"/>
      <dgm:spPr/>
    </dgm:pt>
    <dgm:pt modelId="{DD0B11A7-EAF4-4AC5-81F0-0DA88FCD0211}" type="pres">
      <dgm:prSet presAssocID="{C435ED9E-F33E-403F-85A8-96543584EC86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67A53F92-6126-4989-911D-37C6D9A4DAB3}" type="pres">
      <dgm:prSet presAssocID="{C435ED9E-F33E-403F-85A8-96543584EC8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E64C152-2812-4CD2-B8C0-2F2CE0ACA73A}" type="pres">
      <dgm:prSet presAssocID="{84A27A86-999A-4576-B0DC-2F65CFB6C9A2}" presName="root2" presStyleCnt="0"/>
      <dgm:spPr/>
    </dgm:pt>
    <dgm:pt modelId="{0B323481-5F5E-4DA3-A3B3-1C88647EBEDD}" type="pres">
      <dgm:prSet presAssocID="{84A27A86-999A-4576-B0DC-2F65CFB6C9A2}" presName="LevelTwoTextNode" presStyleLbl="node2" presStyleIdx="2" presStyleCnt="5" custScaleX="242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4B9F2-1D35-4379-AFA6-0EFF0C2386BB}" type="pres">
      <dgm:prSet presAssocID="{84A27A86-999A-4576-B0DC-2F65CFB6C9A2}" presName="level3hierChild" presStyleCnt="0"/>
      <dgm:spPr/>
    </dgm:pt>
    <dgm:pt modelId="{926D0620-EC15-4248-A02A-80DA1DE44994}" type="pres">
      <dgm:prSet presAssocID="{C88C1336-9125-4B5B-B465-827330C2033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2C70DCCE-99AB-4374-AD3E-20FA2FCAF7B1}" type="pres">
      <dgm:prSet presAssocID="{C88C1336-9125-4B5B-B465-827330C2033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9A6C1A9-2DCB-4911-98A1-169ADA45E9B0}" type="pres">
      <dgm:prSet presAssocID="{32D55A61-8DCD-4A6C-A5EA-2A5600BF999F}" presName="root2" presStyleCnt="0"/>
      <dgm:spPr/>
    </dgm:pt>
    <dgm:pt modelId="{0CBF01F6-5404-4A43-AC10-51F38616BD0B}" type="pres">
      <dgm:prSet presAssocID="{32D55A61-8DCD-4A6C-A5EA-2A5600BF999F}" presName="LevelTwoTextNode" presStyleLbl="node2" presStyleIdx="3" presStyleCnt="5" custScaleX="242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5D5825-89EE-4B30-A009-7E0A3171C98E}" type="pres">
      <dgm:prSet presAssocID="{32D55A61-8DCD-4A6C-A5EA-2A5600BF999F}" presName="level3hierChild" presStyleCnt="0"/>
      <dgm:spPr/>
    </dgm:pt>
    <dgm:pt modelId="{5D312EC9-6F5E-4F5C-B65C-B584FD0CBD4A}" type="pres">
      <dgm:prSet presAssocID="{93EF0F4F-0C1E-41C8-9607-F2C6514A1CB5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CB473B1D-E83C-4380-8E90-56DFE5EDE1CF}" type="pres">
      <dgm:prSet presAssocID="{93EF0F4F-0C1E-41C8-9607-F2C6514A1CB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0259FF8-B3E2-4E45-83F3-C314B6B46CB7}" type="pres">
      <dgm:prSet presAssocID="{724C30FB-2E29-4BC7-9C8B-C1DCD23933D2}" presName="root2" presStyleCnt="0"/>
      <dgm:spPr/>
    </dgm:pt>
    <dgm:pt modelId="{4D0C08A7-7651-49F4-9E09-4C8571275F3D}" type="pres">
      <dgm:prSet presAssocID="{724C30FB-2E29-4BC7-9C8B-C1DCD23933D2}" presName="LevelTwoTextNode" presStyleLbl="node2" presStyleIdx="4" presStyleCnt="5" custScaleX="2421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B9F9AC-4A6B-47B5-803F-91AF6B6AEA23}" type="pres">
      <dgm:prSet presAssocID="{724C30FB-2E29-4BC7-9C8B-C1DCD23933D2}" presName="level3hierChild" presStyleCnt="0"/>
      <dgm:spPr/>
    </dgm:pt>
  </dgm:ptLst>
  <dgm:cxnLst>
    <dgm:cxn modelId="{9FC790F8-1927-4CFB-8712-D69635685FAA}" srcId="{0F6CDD1D-701B-4DA3-87CE-1EF7042D5B88}" destId="{784AD887-6D31-46AF-9370-05249CAE7351}" srcOrd="1" destOrd="0" parTransId="{0AFBF794-8DDA-4D17-A276-9E020301F78F}" sibTransId="{0A82BDC2-542C-4ACB-AD24-90EC8E9C74C5}"/>
    <dgm:cxn modelId="{87E2DBFC-2351-4D2F-8370-4C9A5FF07743}" type="presOf" srcId="{0AFBF794-8DDA-4D17-A276-9E020301F78F}" destId="{0D5430CF-F1FD-4C82-B997-1535D12F718F}" srcOrd="1" destOrd="0" presId="urn:microsoft.com/office/officeart/2005/8/layout/hierarchy2"/>
    <dgm:cxn modelId="{97C59D5D-4403-4317-9622-43D0D6E62C5E}" type="presOf" srcId="{93EF0F4F-0C1E-41C8-9607-F2C6514A1CB5}" destId="{5D312EC9-6F5E-4F5C-B65C-B584FD0CBD4A}" srcOrd="0" destOrd="0" presId="urn:microsoft.com/office/officeart/2005/8/layout/hierarchy2"/>
    <dgm:cxn modelId="{E1FF4151-4CDF-4005-A5A0-D62CAB0837D5}" type="presOf" srcId="{C435ED9E-F33E-403F-85A8-96543584EC86}" destId="{DD0B11A7-EAF4-4AC5-81F0-0DA88FCD0211}" srcOrd="0" destOrd="0" presId="urn:microsoft.com/office/officeart/2005/8/layout/hierarchy2"/>
    <dgm:cxn modelId="{404C5DE9-0411-435F-9134-EF81F57DAD42}" type="presOf" srcId="{440DAD08-2E54-4817-8335-19A8A43A9332}" destId="{F712DFA8-6854-49D3-AD5B-526790306873}" srcOrd="1" destOrd="0" presId="urn:microsoft.com/office/officeart/2005/8/layout/hierarchy2"/>
    <dgm:cxn modelId="{C6655A29-4E4F-4021-8B23-3E7180C65C31}" type="presOf" srcId="{C435ED9E-F33E-403F-85A8-96543584EC86}" destId="{67A53F92-6126-4989-911D-37C6D9A4DAB3}" srcOrd="1" destOrd="0" presId="urn:microsoft.com/office/officeart/2005/8/layout/hierarchy2"/>
    <dgm:cxn modelId="{3F31788B-B2E4-4188-A122-693B692C682F}" type="presOf" srcId="{784AD887-6D31-46AF-9370-05249CAE7351}" destId="{489D0725-972C-4F4E-9FD3-CE40610D3335}" srcOrd="0" destOrd="0" presId="urn:microsoft.com/office/officeart/2005/8/layout/hierarchy2"/>
    <dgm:cxn modelId="{91B82574-51A7-419D-BE4F-168E29C2820E}" type="presOf" srcId="{84A27A86-999A-4576-B0DC-2F65CFB6C9A2}" destId="{0B323481-5F5E-4DA3-A3B3-1C88647EBEDD}" srcOrd="0" destOrd="0" presId="urn:microsoft.com/office/officeart/2005/8/layout/hierarchy2"/>
    <dgm:cxn modelId="{E4287D3B-C844-4878-BD55-51560EB1AB4D}" srcId="{0F6CDD1D-701B-4DA3-87CE-1EF7042D5B88}" destId="{724C30FB-2E29-4BC7-9C8B-C1DCD23933D2}" srcOrd="4" destOrd="0" parTransId="{93EF0F4F-0C1E-41C8-9607-F2C6514A1CB5}" sibTransId="{B9568585-C104-4CC5-BAF1-2C0B5ED7630D}"/>
    <dgm:cxn modelId="{B3EBA490-9AED-4DB7-83AE-807E117BF7D0}" srcId="{0F6CDD1D-701B-4DA3-87CE-1EF7042D5B88}" destId="{84A27A86-999A-4576-B0DC-2F65CFB6C9A2}" srcOrd="2" destOrd="0" parTransId="{C435ED9E-F33E-403F-85A8-96543584EC86}" sibTransId="{979AB4B8-6AEF-473E-B019-91B32E918166}"/>
    <dgm:cxn modelId="{B9E0B208-A2A5-4E79-88F3-7D1FC33EF59D}" type="presOf" srcId="{0AFBF794-8DDA-4D17-A276-9E020301F78F}" destId="{2CA79A4E-E587-498A-B19E-0643F20DA4C2}" srcOrd="0" destOrd="0" presId="urn:microsoft.com/office/officeart/2005/8/layout/hierarchy2"/>
    <dgm:cxn modelId="{1E423D19-F552-4192-8785-E92D2060500D}" type="presOf" srcId="{93EF0F4F-0C1E-41C8-9607-F2C6514A1CB5}" destId="{CB473B1D-E83C-4380-8E90-56DFE5EDE1CF}" srcOrd="1" destOrd="0" presId="urn:microsoft.com/office/officeart/2005/8/layout/hierarchy2"/>
    <dgm:cxn modelId="{95FD8690-B6EF-426F-BFD5-219E7AD9B8AF}" type="presOf" srcId="{1431E830-61AF-44B3-A120-A97D7EA7B668}" destId="{7A1279B4-4C90-4C1C-8DAB-278DD98BD532}" srcOrd="0" destOrd="0" presId="urn:microsoft.com/office/officeart/2005/8/layout/hierarchy2"/>
    <dgm:cxn modelId="{179AAF16-54B2-4CE2-88D4-4F2A0BE03F10}" type="presOf" srcId="{C88C1336-9125-4B5B-B465-827330C20334}" destId="{926D0620-EC15-4248-A02A-80DA1DE44994}" srcOrd="0" destOrd="0" presId="urn:microsoft.com/office/officeart/2005/8/layout/hierarchy2"/>
    <dgm:cxn modelId="{0676D38C-2268-429A-B92B-8F408B39D6A2}" type="presOf" srcId="{440DAD08-2E54-4817-8335-19A8A43A9332}" destId="{69AD8243-842A-4438-9A46-988476AF5A49}" srcOrd="0" destOrd="0" presId="urn:microsoft.com/office/officeart/2005/8/layout/hierarchy2"/>
    <dgm:cxn modelId="{8E5ACE98-044B-4AFB-AA91-AF4450CD4561}" type="presOf" srcId="{0F6CDD1D-701B-4DA3-87CE-1EF7042D5B88}" destId="{5A78126F-BAFD-4BEF-B542-1265C83F6C45}" srcOrd="0" destOrd="0" presId="urn:microsoft.com/office/officeart/2005/8/layout/hierarchy2"/>
    <dgm:cxn modelId="{213DFB55-54BE-4E05-B1DE-A87E52F3CD9D}" srcId="{0F6CDD1D-701B-4DA3-87CE-1EF7042D5B88}" destId="{32D55A61-8DCD-4A6C-A5EA-2A5600BF999F}" srcOrd="3" destOrd="0" parTransId="{C88C1336-9125-4B5B-B465-827330C20334}" sibTransId="{07E94117-5D50-45F7-9F86-6CD01842BF58}"/>
    <dgm:cxn modelId="{3DF65095-4ECC-4611-A41B-B0A9AF6945A6}" srcId="{1431E830-61AF-44B3-A120-A97D7EA7B668}" destId="{0F6CDD1D-701B-4DA3-87CE-1EF7042D5B88}" srcOrd="0" destOrd="0" parTransId="{0C4CA3C9-55C3-4DAC-80F9-76AE41F9CD2F}" sibTransId="{847329B9-8003-4BCC-BF2D-1A84047805D8}"/>
    <dgm:cxn modelId="{3EE181B2-DAE8-4D6D-8905-EF9409CDB33F}" type="presOf" srcId="{C88C1336-9125-4B5B-B465-827330C20334}" destId="{2C70DCCE-99AB-4374-AD3E-20FA2FCAF7B1}" srcOrd="1" destOrd="0" presId="urn:microsoft.com/office/officeart/2005/8/layout/hierarchy2"/>
    <dgm:cxn modelId="{43A7B947-0652-40D3-8BBB-A4908CBE7CC5}" type="presOf" srcId="{724C30FB-2E29-4BC7-9C8B-C1DCD23933D2}" destId="{4D0C08A7-7651-49F4-9E09-4C8571275F3D}" srcOrd="0" destOrd="0" presId="urn:microsoft.com/office/officeart/2005/8/layout/hierarchy2"/>
    <dgm:cxn modelId="{C01BE4C4-15D5-45E7-9CDC-02BC0093EDE1}" type="presOf" srcId="{32D55A61-8DCD-4A6C-A5EA-2A5600BF999F}" destId="{0CBF01F6-5404-4A43-AC10-51F38616BD0B}" srcOrd="0" destOrd="0" presId="urn:microsoft.com/office/officeart/2005/8/layout/hierarchy2"/>
    <dgm:cxn modelId="{ED99BCD1-5C08-4BF7-BCB2-EAE558066E69}" srcId="{0F6CDD1D-701B-4DA3-87CE-1EF7042D5B88}" destId="{AF13BBC7-1B1F-457E-9DE6-4240191BFDDE}" srcOrd="0" destOrd="0" parTransId="{440DAD08-2E54-4817-8335-19A8A43A9332}" sibTransId="{FE39570D-C539-4799-9562-0F860AA5AA41}"/>
    <dgm:cxn modelId="{49A35F82-0C09-4DCF-BB1F-6CCDA1DDE35D}" type="presOf" srcId="{AF13BBC7-1B1F-457E-9DE6-4240191BFDDE}" destId="{411DF188-3258-467A-BADD-94B1E34873A4}" srcOrd="0" destOrd="0" presId="urn:microsoft.com/office/officeart/2005/8/layout/hierarchy2"/>
    <dgm:cxn modelId="{DFF19DF4-04EC-4A01-BE35-77263AEE7D65}" type="presParOf" srcId="{7A1279B4-4C90-4C1C-8DAB-278DD98BD532}" destId="{301269C2-9552-4E06-B279-2E2472A6A60D}" srcOrd="0" destOrd="0" presId="urn:microsoft.com/office/officeart/2005/8/layout/hierarchy2"/>
    <dgm:cxn modelId="{B97A62D4-1365-4A8C-BECE-9CA3EC195405}" type="presParOf" srcId="{301269C2-9552-4E06-B279-2E2472A6A60D}" destId="{5A78126F-BAFD-4BEF-B542-1265C83F6C45}" srcOrd="0" destOrd="0" presId="urn:microsoft.com/office/officeart/2005/8/layout/hierarchy2"/>
    <dgm:cxn modelId="{0FD01C25-8D32-4865-903E-BB20A8E92CCB}" type="presParOf" srcId="{301269C2-9552-4E06-B279-2E2472A6A60D}" destId="{8C00963C-3FA6-4CB0-9FED-9BA6A39B5A12}" srcOrd="1" destOrd="0" presId="urn:microsoft.com/office/officeart/2005/8/layout/hierarchy2"/>
    <dgm:cxn modelId="{BFCEA3E3-5F1F-4FB2-813B-E8D35B1660A9}" type="presParOf" srcId="{8C00963C-3FA6-4CB0-9FED-9BA6A39B5A12}" destId="{69AD8243-842A-4438-9A46-988476AF5A49}" srcOrd="0" destOrd="0" presId="urn:microsoft.com/office/officeart/2005/8/layout/hierarchy2"/>
    <dgm:cxn modelId="{238FC0CD-9855-41E8-A115-40CAA70D9E14}" type="presParOf" srcId="{69AD8243-842A-4438-9A46-988476AF5A49}" destId="{F712DFA8-6854-49D3-AD5B-526790306873}" srcOrd="0" destOrd="0" presId="urn:microsoft.com/office/officeart/2005/8/layout/hierarchy2"/>
    <dgm:cxn modelId="{E832A2E6-BB36-48F9-AEC0-1716E0F28443}" type="presParOf" srcId="{8C00963C-3FA6-4CB0-9FED-9BA6A39B5A12}" destId="{A6C29F05-8B36-43DA-BFB3-8616FC5797B3}" srcOrd="1" destOrd="0" presId="urn:microsoft.com/office/officeart/2005/8/layout/hierarchy2"/>
    <dgm:cxn modelId="{D5DEDADE-F4B8-48D2-B34D-C0AD77A0D3D2}" type="presParOf" srcId="{A6C29F05-8B36-43DA-BFB3-8616FC5797B3}" destId="{411DF188-3258-467A-BADD-94B1E34873A4}" srcOrd="0" destOrd="0" presId="urn:microsoft.com/office/officeart/2005/8/layout/hierarchy2"/>
    <dgm:cxn modelId="{982DD420-8B86-478D-A6D8-2C4DE2184EF3}" type="presParOf" srcId="{A6C29F05-8B36-43DA-BFB3-8616FC5797B3}" destId="{D4640416-FF7D-46EC-9E29-488FF30AB4F1}" srcOrd="1" destOrd="0" presId="urn:microsoft.com/office/officeart/2005/8/layout/hierarchy2"/>
    <dgm:cxn modelId="{EDD73027-6C30-4A1C-9C49-A972829F44F7}" type="presParOf" srcId="{8C00963C-3FA6-4CB0-9FED-9BA6A39B5A12}" destId="{2CA79A4E-E587-498A-B19E-0643F20DA4C2}" srcOrd="2" destOrd="0" presId="urn:microsoft.com/office/officeart/2005/8/layout/hierarchy2"/>
    <dgm:cxn modelId="{EC58D02C-7A65-40A6-A163-B6D3648A874A}" type="presParOf" srcId="{2CA79A4E-E587-498A-B19E-0643F20DA4C2}" destId="{0D5430CF-F1FD-4C82-B997-1535D12F718F}" srcOrd="0" destOrd="0" presId="urn:microsoft.com/office/officeart/2005/8/layout/hierarchy2"/>
    <dgm:cxn modelId="{AD433D6D-9825-40D6-97B9-E76538881C51}" type="presParOf" srcId="{8C00963C-3FA6-4CB0-9FED-9BA6A39B5A12}" destId="{58C42DD3-CF10-4FDD-B80A-5EE8BD07073A}" srcOrd="3" destOrd="0" presId="urn:microsoft.com/office/officeart/2005/8/layout/hierarchy2"/>
    <dgm:cxn modelId="{EE66AC50-4873-4D27-8EF4-30FC77B1A773}" type="presParOf" srcId="{58C42DD3-CF10-4FDD-B80A-5EE8BD07073A}" destId="{489D0725-972C-4F4E-9FD3-CE40610D3335}" srcOrd="0" destOrd="0" presId="urn:microsoft.com/office/officeart/2005/8/layout/hierarchy2"/>
    <dgm:cxn modelId="{7642FCE7-882B-4DA3-8541-882CB1F58455}" type="presParOf" srcId="{58C42DD3-CF10-4FDD-B80A-5EE8BD07073A}" destId="{0526B4B4-61E0-4F9F-9DC6-8AE3E9318E99}" srcOrd="1" destOrd="0" presId="urn:microsoft.com/office/officeart/2005/8/layout/hierarchy2"/>
    <dgm:cxn modelId="{2723F4A7-5345-426A-9B4D-916F98AFAAB8}" type="presParOf" srcId="{8C00963C-3FA6-4CB0-9FED-9BA6A39B5A12}" destId="{DD0B11A7-EAF4-4AC5-81F0-0DA88FCD0211}" srcOrd="4" destOrd="0" presId="urn:microsoft.com/office/officeart/2005/8/layout/hierarchy2"/>
    <dgm:cxn modelId="{03EF3278-BF60-42CC-9F5E-3CB03523FE9D}" type="presParOf" srcId="{DD0B11A7-EAF4-4AC5-81F0-0DA88FCD0211}" destId="{67A53F92-6126-4989-911D-37C6D9A4DAB3}" srcOrd="0" destOrd="0" presId="urn:microsoft.com/office/officeart/2005/8/layout/hierarchy2"/>
    <dgm:cxn modelId="{E8E95B46-DFFD-4B83-910E-2F5A211A4324}" type="presParOf" srcId="{8C00963C-3FA6-4CB0-9FED-9BA6A39B5A12}" destId="{6E64C152-2812-4CD2-B8C0-2F2CE0ACA73A}" srcOrd="5" destOrd="0" presId="urn:microsoft.com/office/officeart/2005/8/layout/hierarchy2"/>
    <dgm:cxn modelId="{990BC38F-C4C9-444A-952E-AE55603FBE19}" type="presParOf" srcId="{6E64C152-2812-4CD2-B8C0-2F2CE0ACA73A}" destId="{0B323481-5F5E-4DA3-A3B3-1C88647EBEDD}" srcOrd="0" destOrd="0" presId="urn:microsoft.com/office/officeart/2005/8/layout/hierarchy2"/>
    <dgm:cxn modelId="{771AEF75-BA80-4CAA-B7BD-D3A2099E7530}" type="presParOf" srcId="{6E64C152-2812-4CD2-B8C0-2F2CE0ACA73A}" destId="{B224B9F2-1D35-4379-AFA6-0EFF0C2386BB}" srcOrd="1" destOrd="0" presId="urn:microsoft.com/office/officeart/2005/8/layout/hierarchy2"/>
    <dgm:cxn modelId="{903167D2-7C5E-4416-99D3-8D4D425487D9}" type="presParOf" srcId="{8C00963C-3FA6-4CB0-9FED-9BA6A39B5A12}" destId="{926D0620-EC15-4248-A02A-80DA1DE44994}" srcOrd="6" destOrd="0" presId="urn:microsoft.com/office/officeart/2005/8/layout/hierarchy2"/>
    <dgm:cxn modelId="{6F01741E-76C2-484F-801F-A1EC098FA884}" type="presParOf" srcId="{926D0620-EC15-4248-A02A-80DA1DE44994}" destId="{2C70DCCE-99AB-4374-AD3E-20FA2FCAF7B1}" srcOrd="0" destOrd="0" presId="urn:microsoft.com/office/officeart/2005/8/layout/hierarchy2"/>
    <dgm:cxn modelId="{DC51AAB7-4251-4757-B607-821B2C4888E8}" type="presParOf" srcId="{8C00963C-3FA6-4CB0-9FED-9BA6A39B5A12}" destId="{D9A6C1A9-2DCB-4911-98A1-169ADA45E9B0}" srcOrd="7" destOrd="0" presId="urn:microsoft.com/office/officeart/2005/8/layout/hierarchy2"/>
    <dgm:cxn modelId="{125FF85B-41F0-46D0-B963-39D899731D14}" type="presParOf" srcId="{D9A6C1A9-2DCB-4911-98A1-169ADA45E9B0}" destId="{0CBF01F6-5404-4A43-AC10-51F38616BD0B}" srcOrd="0" destOrd="0" presId="urn:microsoft.com/office/officeart/2005/8/layout/hierarchy2"/>
    <dgm:cxn modelId="{F6A4CBC0-4D8F-457A-BF12-69A577EC13AB}" type="presParOf" srcId="{D9A6C1A9-2DCB-4911-98A1-169ADA45E9B0}" destId="{465D5825-89EE-4B30-A009-7E0A3171C98E}" srcOrd="1" destOrd="0" presId="urn:microsoft.com/office/officeart/2005/8/layout/hierarchy2"/>
    <dgm:cxn modelId="{1E37A3AC-3F48-442A-ACF1-92AB1C7444A5}" type="presParOf" srcId="{8C00963C-3FA6-4CB0-9FED-9BA6A39B5A12}" destId="{5D312EC9-6F5E-4F5C-B65C-B584FD0CBD4A}" srcOrd="8" destOrd="0" presId="urn:microsoft.com/office/officeart/2005/8/layout/hierarchy2"/>
    <dgm:cxn modelId="{0088CE2E-97D4-47C0-895F-228CE4251565}" type="presParOf" srcId="{5D312EC9-6F5E-4F5C-B65C-B584FD0CBD4A}" destId="{CB473B1D-E83C-4380-8E90-56DFE5EDE1CF}" srcOrd="0" destOrd="0" presId="urn:microsoft.com/office/officeart/2005/8/layout/hierarchy2"/>
    <dgm:cxn modelId="{815DDF7F-7C6C-4B3A-8330-5C036F15DB07}" type="presParOf" srcId="{8C00963C-3FA6-4CB0-9FED-9BA6A39B5A12}" destId="{E0259FF8-B3E2-4E45-83F3-C314B6B46CB7}" srcOrd="9" destOrd="0" presId="urn:microsoft.com/office/officeart/2005/8/layout/hierarchy2"/>
    <dgm:cxn modelId="{566943A8-99E6-4D22-BA59-73FB2F83E948}" type="presParOf" srcId="{E0259FF8-B3E2-4E45-83F3-C314B6B46CB7}" destId="{4D0C08A7-7651-49F4-9E09-4C8571275F3D}" srcOrd="0" destOrd="0" presId="urn:microsoft.com/office/officeart/2005/8/layout/hierarchy2"/>
    <dgm:cxn modelId="{AB6FD45C-A548-438D-83CE-118700632EC7}" type="presParOf" srcId="{E0259FF8-B3E2-4E45-83F3-C314B6B46CB7}" destId="{41B9F9AC-4A6B-47B5-803F-91AF6B6AEA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EA032-8FE8-4222-9BB9-A9D07642D442}" type="doc">
      <dgm:prSet loTypeId="urn:microsoft.com/office/officeart/2005/8/layout/arrow2" loCatId="process" qsTypeId="urn:microsoft.com/office/officeart/2005/8/quickstyle/simple5" qsCatId="simple" csTypeId="urn:microsoft.com/office/officeart/2005/8/colors/accent3_4" csCatId="accent3" phldr="1"/>
      <dgm:spPr/>
    </dgm:pt>
    <dgm:pt modelId="{14B2A248-04CA-4D89-AFD5-725524AF86B2}">
      <dgm:prSet phldrT="[Text]"/>
      <dgm:spPr/>
      <dgm:t>
        <a:bodyPr/>
        <a:lstStyle/>
        <a:p>
          <a:r>
            <a:rPr lang="en-US" dirty="0" smtClean="0"/>
            <a:t>2016</a:t>
          </a:r>
        </a:p>
        <a:p>
          <a:r>
            <a:rPr lang="en-US" dirty="0" smtClean="0"/>
            <a:t>Pilot – 2 schools</a:t>
          </a:r>
          <a:endParaRPr lang="en-US" dirty="0"/>
        </a:p>
      </dgm:t>
    </dgm:pt>
    <dgm:pt modelId="{B4C26983-6F0D-464E-B3B6-C2426363C109}" type="parTrans" cxnId="{6B638BBF-A2D4-4833-A677-9921FFB187BD}">
      <dgm:prSet/>
      <dgm:spPr/>
      <dgm:t>
        <a:bodyPr/>
        <a:lstStyle/>
        <a:p>
          <a:endParaRPr lang="en-US"/>
        </a:p>
      </dgm:t>
    </dgm:pt>
    <dgm:pt modelId="{9A361C9D-0930-47B2-B1B7-D05697632D9D}" type="sibTrans" cxnId="{6B638BBF-A2D4-4833-A677-9921FFB187BD}">
      <dgm:prSet/>
      <dgm:spPr/>
      <dgm:t>
        <a:bodyPr/>
        <a:lstStyle/>
        <a:p>
          <a:endParaRPr lang="en-US"/>
        </a:p>
      </dgm:t>
    </dgm:pt>
    <dgm:pt modelId="{9F556419-61AF-4748-8D9E-67B569BDE5F0}">
      <dgm:prSet phldrT="[Text]"/>
      <dgm:spPr/>
      <dgm:t>
        <a:bodyPr/>
        <a:lstStyle/>
        <a:p>
          <a:r>
            <a:rPr lang="en-US" dirty="0" smtClean="0"/>
            <a:t>2017</a:t>
          </a:r>
        </a:p>
        <a:p>
          <a:r>
            <a:rPr lang="en-US" dirty="0" smtClean="0"/>
            <a:t>4 schools</a:t>
          </a:r>
          <a:endParaRPr lang="en-US" dirty="0"/>
        </a:p>
      </dgm:t>
    </dgm:pt>
    <dgm:pt modelId="{D44844B5-87F2-40E8-AE0A-E4DD33026257}" type="parTrans" cxnId="{643D0E31-85BC-43DB-B8A6-3A486D6C5425}">
      <dgm:prSet/>
      <dgm:spPr/>
      <dgm:t>
        <a:bodyPr/>
        <a:lstStyle/>
        <a:p>
          <a:endParaRPr lang="en-US"/>
        </a:p>
      </dgm:t>
    </dgm:pt>
    <dgm:pt modelId="{201E954C-E6C3-48C0-A3CB-AE20F7561DC8}" type="sibTrans" cxnId="{643D0E31-85BC-43DB-B8A6-3A486D6C5425}">
      <dgm:prSet/>
      <dgm:spPr/>
      <dgm:t>
        <a:bodyPr/>
        <a:lstStyle/>
        <a:p>
          <a:endParaRPr lang="en-US"/>
        </a:p>
      </dgm:t>
    </dgm:pt>
    <dgm:pt modelId="{ECA48B2B-77E7-414D-A3B7-AAACF10549E2}">
      <dgm:prSet phldrT="[Text]"/>
      <dgm:spPr/>
      <dgm:t>
        <a:bodyPr/>
        <a:lstStyle/>
        <a:p>
          <a:r>
            <a:rPr lang="en-US" dirty="0" smtClean="0"/>
            <a:t>2018</a:t>
          </a:r>
        </a:p>
        <a:p>
          <a:r>
            <a:rPr lang="en-US" dirty="0" smtClean="0"/>
            <a:t>6 schools</a:t>
          </a:r>
          <a:endParaRPr lang="en-US" dirty="0"/>
        </a:p>
      </dgm:t>
    </dgm:pt>
    <dgm:pt modelId="{338FD5BE-57A3-429B-ACD9-4142EEE9F47D}" type="parTrans" cxnId="{93A4CF45-B886-4782-A170-885588545308}">
      <dgm:prSet/>
      <dgm:spPr/>
      <dgm:t>
        <a:bodyPr/>
        <a:lstStyle/>
        <a:p>
          <a:endParaRPr lang="en-US"/>
        </a:p>
      </dgm:t>
    </dgm:pt>
    <dgm:pt modelId="{5DACE5F8-0166-48C6-86B2-3137226946C7}" type="sibTrans" cxnId="{93A4CF45-B886-4782-A170-885588545308}">
      <dgm:prSet/>
      <dgm:spPr/>
      <dgm:t>
        <a:bodyPr/>
        <a:lstStyle/>
        <a:p>
          <a:endParaRPr lang="en-US"/>
        </a:p>
      </dgm:t>
    </dgm:pt>
    <dgm:pt modelId="{FA9F546F-2DFE-4FD0-BCF9-3205041F575A}" type="pres">
      <dgm:prSet presAssocID="{46FEA032-8FE8-4222-9BB9-A9D07642D442}" presName="arrowDiagram" presStyleCnt="0">
        <dgm:presLayoutVars>
          <dgm:chMax val="5"/>
          <dgm:dir/>
          <dgm:resizeHandles val="exact"/>
        </dgm:presLayoutVars>
      </dgm:prSet>
      <dgm:spPr/>
    </dgm:pt>
    <dgm:pt modelId="{F806B9C2-1287-472C-A97A-D296A99B9867}" type="pres">
      <dgm:prSet presAssocID="{46FEA032-8FE8-4222-9BB9-A9D07642D442}" presName="arrow" presStyleLbl="bgShp" presStyleIdx="0" presStyleCnt="1"/>
      <dgm:spPr/>
    </dgm:pt>
    <dgm:pt modelId="{DBC615C6-1CEA-457F-8408-AA116104E517}" type="pres">
      <dgm:prSet presAssocID="{46FEA032-8FE8-4222-9BB9-A9D07642D442}" presName="arrowDiagram3" presStyleCnt="0"/>
      <dgm:spPr/>
    </dgm:pt>
    <dgm:pt modelId="{9ACF4C74-5B5E-4925-A8F9-E8B338CDF025}" type="pres">
      <dgm:prSet presAssocID="{14B2A248-04CA-4D89-AFD5-725524AF86B2}" presName="bullet3a" presStyleLbl="node1" presStyleIdx="0" presStyleCnt="3"/>
      <dgm:spPr/>
    </dgm:pt>
    <dgm:pt modelId="{AB90EA7D-94DC-4E96-BDFA-BC87CF621C8B}" type="pres">
      <dgm:prSet presAssocID="{14B2A248-04CA-4D89-AFD5-725524AF86B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D1F85-7754-4131-87BD-B2237B45B792}" type="pres">
      <dgm:prSet presAssocID="{9F556419-61AF-4748-8D9E-67B569BDE5F0}" presName="bullet3b" presStyleLbl="node1" presStyleIdx="1" presStyleCnt="3"/>
      <dgm:spPr/>
    </dgm:pt>
    <dgm:pt modelId="{E08C909B-287A-435C-987C-3E297FE44827}" type="pres">
      <dgm:prSet presAssocID="{9F556419-61AF-4748-8D9E-67B569BDE5F0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2D093-AE39-4E71-8542-924B5AB05DB4}" type="pres">
      <dgm:prSet presAssocID="{ECA48B2B-77E7-414D-A3B7-AAACF10549E2}" presName="bullet3c" presStyleLbl="node1" presStyleIdx="2" presStyleCnt="3"/>
      <dgm:spPr/>
    </dgm:pt>
    <dgm:pt modelId="{716DA6C1-8575-4193-8206-2B301C8762EA}" type="pres">
      <dgm:prSet presAssocID="{ECA48B2B-77E7-414D-A3B7-AAACF10549E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7D142D-8188-4669-A05E-6CAC38488F4D}" type="presOf" srcId="{9F556419-61AF-4748-8D9E-67B569BDE5F0}" destId="{E08C909B-287A-435C-987C-3E297FE44827}" srcOrd="0" destOrd="0" presId="urn:microsoft.com/office/officeart/2005/8/layout/arrow2"/>
    <dgm:cxn modelId="{F2395E7C-FD2A-4D93-9EFA-2EF226C3CEEF}" type="presOf" srcId="{ECA48B2B-77E7-414D-A3B7-AAACF10549E2}" destId="{716DA6C1-8575-4193-8206-2B301C8762EA}" srcOrd="0" destOrd="0" presId="urn:microsoft.com/office/officeart/2005/8/layout/arrow2"/>
    <dgm:cxn modelId="{A6BE0090-DC3E-4D1B-80ED-AEDB5E852C05}" type="presOf" srcId="{46FEA032-8FE8-4222-9BB9-A9D07642D442}" destId="{FA9F546F-2DFE-4FD0-BCF9-3205041F575A}" srcOrd="0" destOrd="0" presId="urn:microsoft.com/office/officeart/2005/8/layout/arrow2"/>
    <dgm:cxn modelId="{93A4CF45-B886-4782-A170-885588545308}" srcId="{46FEA032-8FE8-4222-9BB9-A9D07642D442}" destId="{ECA48B2B-77E7-414D-A3B7-AAACF10549E2}" srcOrd="2" destOrd="0" parTransId="{338FD5BE-57A3-429B-ACD9-4142EEE9F47D}" sibTransId="{5DACE5F8-0166-48C6-86B2-3137226946C7}"/>
    <dgm:cxn modelId="{ECC72C1D-A69C-49C3-A197-46C76F5110D3}" type="presOf" srcId="{14B2A248-04CA-4D89-AFD5-725524AF86B2}" destId="{AB90EA7D-94DC-4E96-BDFA-BC87CF621C8B}" srcOrd="0" destOrd="0" presId="urn:microsoft.com/office/officeart/2005/8/layout/arrow2"/>
    <dgm:cxn modelId="{6B638BBF-A2D4-4833-A677-9921FFB187BD}" srcId="{46FEA032-8FE8-4222-9BB9-A9D07642D442}" destId="{14B2A248-04CA-4D89-AFD5-725524AF86B2}" srcOrd="0" destOrd="0" parTransId="{B4C26983-6F0D-464E-B3B6-C2426363C109}" sibTransId="{9A361C9D-0930-47B2-B1B7-D05697632D9D}"/>
    <dgm:cxn modelId="{643D0E31-85BC-43DB-B8A6-3A486D6C5425}" srcId="{46FEA032-8FE8-4222-9BB9-A9D07642D442}" destId="{9F556419-61AF-4748-8D9E-67B569BDE5F0}" srcOrd="1" destOrd="0" parTransId="{D44844B5-87F2-40E8-AE0A-E4DD33026257}" sibTransId="{201E954C-E6C3-48C0-A3CB-AE20F7561DC8}"/>
    <dgm:cxn modelId="{5B1BAFBE-7F64-4CE9-8F46-86EB1DD43B16}" type="presParOf" srcId="{FA9F546F-2DFE-4FD0-BCF9-3205041F575A}" destId="{F806B9C2-1287-472C-A97A-D296A99B9867}" srcOrd="0" destOrd="0" presId="urn:microsoft.com/office/officeart/2005/8/layout/arrow2"/>
    <dgm:cxn modelId="{4208B152-8580-43FD-913F-1BF2FCBC7E45}" type="presParOf" srcId="{FA9F546F-2DFE-4FD0-BCF9-3205041F575A}" destId="{DBC615C6-1CEA-457F-8408-AA116104E517}" srcOrd="1" destOrd="0" presId="urn:microsoft.com/office/officeart/2005/8/layout/arrow2"/>
    <dgm:cxn modelId="{FFFF588B-7B62-46C9-B250-A00275446E90}" type="presParOf" srcId="{DBC615C6-1CEA-457F-8408-AA116104E517}" destId="{9ACF4C74-5B5E-4925-A8F9-E8B338CDF025}" srcOrd="0" destOrd="0" presId="urn:microsoft.com/office/officeart/2005/8/layout/arrow2"/>
    <dgm:cxn modelId="{677B7DFF-B589-44CF-BE74-E8EE55DA6B22}" type="presParOf" srcId="{DBC615C6-1CEA-457F-8408-AA116104E517}" destId="{AB90EA7D-94DC-4E96-BDFA-BC87CF621C8B}" srcOrd="1" destOrd="0" presId="urn:microsoft.com/office/officeart/2005/8/layout/arrow2"/>
    <dgm:cxn modelId="{D415C804-B592-4F05-BF42-57B7F7824ADB}" type="presParOf" srcId="{DBC615C6-1CEA-457F-8408-AA116104E517}" destId="{0B1D1F85-7754-4131-87BD-B2237B45B792}" srcOrd="2" destOrd="0" presId="urn:microsoft.com/office/officeart/2005/8/layout/arrow2"/>
    <dgm:cxn modelId="{DC161259-F9E4-4D99-BB13-A828689725B7}" type="presParOf" srcId="{DBC615C6-1CEA-457F-8408-AA116104E517}" destId="{E08C909B-287A-435C-987C-3E297FE44827}" srcOrd="3" destOrd="0" presId="urn:microsoft.com/office/officeart/2005/8/layout/arrow2"/>
    <dgm:cxn modelId="{A7856400-BE54-42E2-894C-695C7DB3FE1D}" type="presParOf" srcId="{DBC615C6-1CEA-457F-8408-AA116104E517}" destId="{45E2D093-AE39-4E71-8542-924B5AB05DB4}" srcOrd="4" destOrd="0" presId="urn:microsoft.com/office/officeart/2005/8/layout/arrow2"/>
    <dgm:cxn modelId="{7677B33B-092A-4237-9DD9-D2BF2B9BADBF}" type="presParOf" srcId="{DBC615C6-1CEA-457F-8408-AA116104E517}" destId="{716DA6C1-8575-4193-8206-2B301C8762E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8126F-BAFD-4BEF-B542-1265C83F6C45}">
      <dsp:nvSpPr>
        <dsp:cNvPr id="0" name=""/>
        <dsp:cNvSpPr/>
      </dsp:nvSpPr>
      <dsp:spPr>
        <a:xfrm>
          <a:off x="0" y="1902259"/>
          <a:ext cx="2796306" cy="81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Problem-Based Learning (PBL)</a:t>
          </a:r>
          <a:endParaRPr lang="en-US" sz="2300" kern="1200" dirty="0"/>
        </a:p>
      </dsp:txBody>
      <dsp:txXfrm>
        <a:off x="23869" y="1926128"/>
        <a:ext cx="2748568" cy="767226"/>
      </dsp:txXfrm>
    </dsp:sp>
    <dsp:sp modelId="{69AD8243-842A-4438-9A46-988476AF5A49}">
      <dsp:nvSpPr>
        <dsp:cNvPr id="0" name=""/>
        <dsp:cNvSpPr/>
      </dsp:nvSpPr>
      <dsp:spPr>
        <a:xfrm rot="17897152">
          <a:off x="2228434" y="1343218"/>
          <a:ext cx="215868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58680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53807" y="1305313"/>
        <a:ext cx="107934" cy="107934"/>
      </dsp:txXfrm>
    </dsp:sp>
    <dsp:sp modelId="{411DF188-3258-467A-BADD-94B1E34873A4}">
      <dsp:nvSpPr>
        <dsp:cNvPr id="0" name=""/>
        <dsp:cNvSpPr/>
      </dsp:nvSpPr>
      <dsp:spPr>
        <a:xfrm>
          <a:off x="3819242" y="1337"/>
          <a:ext cx="3946629" cy="814964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Low Carbon Awareness</a:t>
          </a:r>
          <a:endParaRPr lang="en-US" sz="2300" kern="1200" dirty="0"/>
        </a:p>
      </dsp:txBody>
      <dsp:txXfrm>
        <a:off x="3843111" y="25206"/>
        <a:ext cx="3898891" cy="767226"/>
      </dsp:txXfrm>
    </dsp:sp>
    <dsp:sp modelId="{2CA79A4E-E587-498A-B19E-0643F20DA4C2}">
      <dsp:nvSpPr>
        <dsp:cNvPr id="0" name=""/>
        <dsp:cNvSpPr/>
      </dsp:nvSpPr>
      <dsp:spPr>
        <a:xfrm rot="19002452">
          <a:off x="2605076" y="1811823"/>
          <a:ext cx="140539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05396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72639" y="1792750"/>
        <a:ext cx="70269" cy="70269"/>
      </dsp:txXfrm>
    </dsp:sp>
    <dsp:sp modelId="{489D0725-972C-4F4E-9FD3-CE40610D3335}">
      <dsp:nvSpPr>
        <dsp:cNvPr id="0" name=""/>
        <dsp:cNvSpPr/>
      </dsp:nvSpPr>
      <dsp:spPr>
        <a:xfrm>
          <a:off x="3819242" y="938547"/>
          <a:ext cx="3946629" cy="81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HOTS</a:t>
          </a:r>
          <a:endParaRPr lang="en-US" sz="2300" kern="1200" dirty="0"/>
        </a:p>
      </dsp:txBody>
      <dsp:txXfrm>
        <a:off x="3843111" y="962416"/>
        <a:ext cx="3898891" cy="767226"/>
      </dsp:txXfrm>
    </dsp:sp>
    <dsp:sp modelId="{DD0B11A7-EAF4-4AC5-81F0-0DA88FCD0211}">
      <dsp:nvSpPr>
        <dsp:cNvPr id="0" name=""/>
        <dsp:cNvSpPr/>
      </dsp:nvSpPr>
      <dsp:spPr>
        <a:xfrm rot="21510953">
          <a:off x="2796135" y="2280428"/>
          <a:ext cx="10232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23278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82192" y="2270908"/>
        <a:ext cx="51163" cy="51163"/>
      </dsp:txXfrm>
    </dsp:sp>
    <dsp:sp modelId="{0B323481-5F5E-4DA3-A3B3-1C88647EBEDD}">
      <dsp:nvSpPr>
        <dsp:cNvPr id="0" name=""/>
        <dsp:cNvSpPr/>
      </dsp:nvSpPr>
      <dsp:spPr>
        <a:xfrm>
          <a:off x="3819242" y="1875756"/>
          <a:ext cx="3946629" cy="81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21</a:t>
          </a:r>
          <a:r>
            <a:rPr lang="en-US" sz="2300" kern="1200" baseline="30000" dirty="0" smtClean="0"/>
            <a:t>st</a:t>
          </a:r>
          <a:r>
            <a:rPr lang="en-US" sz="2300" kern="1200" dirty="0" smtClean="0"/>
            <a:t> Century Learning</a:t>
          </a:r>
          <a:endParaRPr lang="en-US" sz="2300" kern="1200" dirty="0"/>
        </a:p>
      </dsp:txBody>
      <dsp:txXfrm>
        <a:off x="3843111" y="1899625"/>
        <a:ext cx="3898891" cy="767226"/>
      </dsp:txXfrm>
    </dsp:sp>
    <dsp:sp modelId="{926D0620-EC15-4248-A02A-80DA1DE44994}">
      <dsp:nvSpPr>
        <dsp:cNvPr id="0" name=""/>
        <dsp:cNvSpPr/>
      </dsp:nvSpPr>
      <dsp:spPr>
        <a:xfrm rot="2500696">
          <a:off x="2622978" y="2749033"/>
          <a:ext cx="136959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69592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73534" y="2730855"/>
        <a:ext cx="68479" cy="68479"/>
      </dsp:txXfrm>
    </dsp:sp>
    <dsp:sp modelId="{0CBF01F6-5404-4A43-AC10-51F38616BD0B}">
      <dsp:nvSpPr>
        <dsp:cNvPr id="0" name=""/>
        <dsp:cNvSpPr/>
      </dsp:nvSpPr>
      <dsp:spPr>
        <a:xfrm>
          <a:off x="3819242" y="2812966"/>
          <a:ext cx="3946629" cy="81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STEM</a:t>
          </a:r>
          <a:endParaRPr lang="en-US" sz="2300" kern="1200" dirty="0"/>
        </a:p>
      </dsp:txBody>
      <dsp:txXfrm>
        <a:off x="3843111" y="2836835"/>
        <a:ext cx="3898891" cy="767226"/>
      </dsp:txXfrm>
    </dsp:sp>
    <dsp:sp modelId="{5D312EC9-6F5E-4F5C-B65C-B584FD0CBD4A}">
      <dsp:nvSpPr>
        <dsp:cNvPr id="0" name=""/>
        <dsp:cNvSpPr/>
      </dsp:nvSpPr>
      <dsp:spPr>
        <a:xfrm rot="3661966">
          <a:off x="2251698" y="3217637"/>
          <a:ext cx="211215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112153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254970" y="3180895"/>
        <a:ext cx="105607" cy="105607"/>
      </dsp:txXfrm>
    </dsp:sp>
    <dsp:sp modelId="{4D0C08A7-7651-49F4-9E09-4C8571275F3D}">
      <dsp:nvSpPr>
        <dsp:cNvPr id="0" name=""/>
        <dsp:cNvSpPr/>
      </dsp:nvSpPr>
      <dsp:spPr>
        <a:xfrm>
          <a:off x="3819242" y="3750175"/>
          <a:ext cx="3946629" cy="81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School-Based Assessment</a:t>
          </a:r>
          <a:endParaRPr lang="en-US" sz="2300" kern="1200" dirty="0"/>
        </a:p>
      </dsp:txBody>
      <dsp:txXfrm>
        <a:off x="3843111" y="3774044"/>
        <a:ext cx="3898891" cy="767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6B9C2-1287-472C-A97A-D296A99B9867}">
      <dsp:nvSpPr>
        <dsp:cNvPr id="0" name=""/>
        <dsp:cNvSpPr/>
      </dsp:nvSpPr>
      <dsp:spPr>
        <a:xfrm>
          <a:off x="0" y="212129"/>
          <a:ext cx="6562725" cy="41017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CF4C74-5B5E-4925-A8F9-E8B338CDF025}">
      <dsp:nvSpPr>
        <dsp:cNvPr id="0" name=""/>
        <dsp:cNvSpPr/>
      </dsp:nvSpPr>
      <dsp:spPr>
        <a:xfrm>
          <a:off x="833466" y="3043125"/>
          <a:ext cx="170630" cy="170630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90EA7D-94DC-4E96-BDFA-BC87CF621C8B}">
      <dsp:nvSpPr>
        <dsp:cNvPr id="0" name=""/>
        <dsp:cNvSpPr/>
      </dsp:nvSpPr>
      <dsp:spPr>
        <a:xfrm>
          <a:off x="918781" y="3128440"/>
          <a:ext cx="1529114" cy="118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14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2016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Pilot – 2 schools</a:t>
          </a:r>
          <a:endParaRPr lang="en-US" sz="2500" kern="1200" dirty="0"/>
        </a:p>
      </dsp:txBody>
      <dsp:txXfrm>
        <a:off x="918781" y="3128440"/>
        <a:ext cx="1529114" cy="1185392"/>
      </dsp:txXfrm>
    </dsp:sp>
    <dsp:sp modelId="{0B1D1F85-7754-4131-87BD-B2237B45B792}">
      <dsp:nvSpPr>
        <dsp:cNvPr id="0" name=""/>
        <dsp:cNvSpPr/>
      </dsp:nvSpPr>
      <dsp:spPr>
        <a:xfrm>
          <a:off x="2339611" y="1928282"/>
          <a:ext cx="308448" cy="308448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8C909B-287A-435C-987C-3E297FE44827}">
      <dsp:nvSpPr>
        <dsp:cNvPr id="0" name=""/>
        <dsp:cNvSpPr/>
      </dsp:nvSpPr>
      <dsp:spPr>
        <a:xfrm>
          <a:off x="2493835" y="2082506"/>
          <a:ext cx="1575054" cy="2231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40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2017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 schools</a:t>
          </a:r>
          <a:endParaRPr lang="en-US" sz="2500" kern="1200" dirty="0"/>
        </a:p>
      </dsp:txBody>
      <dsp:txXfrm>
        <a:off x="2493835" y="2082506"/>
        <a:ext cx="1575054" cy="2231326"/>
      </dsp:txXfrm>
    </dsp:sp>
    <dsp:sp modelId="{45E2D093-AE39-4E71-8542-924B5AB05DB4}">
      <dsp:nvSpPr>
        <dsp:cNvPr id="0" name=""/>
        <dsp:cNvSpPr/>
      </dsp:nvSpPr>
      <dsp:spPr>
        <a:xfrm>
          <a:off x="4150923" y="1249860"/>
          <a:ext cx="426577" cy="42657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1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6DA6C1-8575-4193-8206-2B301C8762EA}">
      <dsp:nvSpPr>
        <dsp:cNvPr id="0" name=""/>
        <dsp:cNvSpPr/>
      </dsp:nvSpPr>
      <dsp:spPr>
        <a:xfrm>
          <a:off x="4364212" y="1463149"/>
          <a:ext cx="1575054" cy="2850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34" tIns="0" rIns="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2018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6 schools</a:t>
          </a:r>
          <a:endParaRPr lang="en-US" sz="2500" kern="1200" dirty="0"/>
        </a:p>
      </dsp:txBody>
      <dsp:txXfrm>
        <a:off x="4364212" y="1463149"/>
        <a:ext cx="1575054" cy="2850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E38A7-93D7-4404-8F5F-C452741F5A2D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4458B-315D-48BB-8994-2F31D1E1A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2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600202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7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8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6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0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1" y="274638"/>
            <a:ext cx="663508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6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813" y="649287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197261AE-F256-44A1-ACED-901661CC20F4}" type="slidenum">
              <a:rPr lang="en-US" smtClean="0"/>
              <a:t>‹#›</a:t>
            </a:fld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08175" y="476250"/>
            <a:ext cx="6629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8176" y="1600200"/>
            <a:ext cx="67786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5400"/>
            <a:ext cx="9217026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1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1801"/>
            <a:ext cx="7772400" cy="1470025"/>
          </a:xfrm>
        </p:spPr>
        <p:txBody>
          <a:bodyPr/>
          <a:lstStyle/>
          <a:p>
            <a:r>
              <a:rPr lang="en-US" b="1" dirty="0" smtClean="0"/>
              <a:t>PILOT PROJECT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IMPLEMENTATION OF PROBLEM-BASED LEARNING FOR LOW CARBON EDUCATION AMONG SECONDARY SCHOOLS STUDENTS IN </a:t>
            </a:r>
            <a:r>
              <a:rPr lang="en-US" b="1" dirty="0"/>
              <a:t>ISKANDAR MALAYSIA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7418"/>
            <a:ext cx="6400800" cy="1752600"/>
          </a:xfrm>
        </p:spPr>
        <p:txBody>
          <a:bodyPr/>
          <a:lstStyle/>
          <a:p>
            <a:r>
              <a:rPr lang="en-US" dirty="0" smtClean="0"/>
              <a:t>Centre for Engineering Education, UTM</a:t>
            </a:r>
          </a:p>
          <a:p>
            <a:r>
              <a:rPr lang="en-US" dirty="0" smtClean="0"/>
              <a:t>Low Carbon Asia Research Centre, UTM</a:t>
            </a:r>
          </a:p>
          <a:p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 Johor</a:t>
            </a:r>
          </a:p>
          <a:p>
            <a:r>
              <a:rPr lang="en-US" dirty="0" smtClean="0"/>
              <a:t>Kyoto Association for Environmental Education</a:t>
            </a:r>
          </a:p>
          <a:p>
            <a:r>
              <a:rPr lang="en-US" dirty="0" smtClean="0"/>
              <a:t>KIKO Network</a:t>
            </a:r>
          </a:p>
          <a:p>
            <a:r>
              <a:rPr lang="en-US" dirty="0" smtClean="0"/>
              <a:t>Kyoto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dirty="0" smtClean="0"/>
              <a:t>JICA Grass Root Fund: 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Human </a:t>
            </a:r>
            <a:r>
              <a:rPr lang="en-US" altLang="ja-JP" sz="2800" b="1" dirty="0"/>
              <a:t>&amp; Community Development for Low Carbon Society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" y="1600202"/>
            <a:ext cx="819646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make mechanisms and systems for sustainable and low-carbon society through the cooperation and partnerships between Kyoto and </a:t>
            </a:r>
            <a:r>
              <a:rPr lang="en-US" dirty="0" err="1"/>
              <a:t>Iskandar</a:t>
            </a:r>
            <a:r>
              <a:rPr lang="en-US" dirty="0"/>
              <a:t> Malaysia.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Project goal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spread environmental activities in communities and households through steps (primary, secondary, and so on ) of educational </a:t>
            </a:r>
            <a:r>
              <a:rPr lang="en-US" dirty="0" err="1"/>
              <a:t>programmes</a:t>
            </a:r>
            <a:r>
              <a:rPr lang="en-US" dirty="0"/>
              <a:t> for sustainable and low-carbon society. Also, to develop human resources (leaders) to lead these activities. </a:t>
            </a:r>
          </a:p>
          <a:p>
            <a:pPr marL="0" indent="0">
              <a:buNone/>
            </a:pPr>
            <a:r>
              <a:rPr lang="en-US" b="1" dirty="0" smtClean="0"/>
              <a:t>Overall </a:t>
            </a:r>
            <a:r>
              <a:rPr lang="en-US" b="1" dirty="0"/>
              <a:t>goal </a:t>
            </a:r>
            <a:endParaRPr lang="en-US" dirty="0"/>
          </a:p>
          <a:p>
            <a:r>
              <a:rPr lang="en-US" dirty="0"/>
              <a:t>To spread the project as a model to other areas in Malaysia and ASEAN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19238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189" y="0"/>
            <a:ext cx="6563072" cy="1143000"/>
          </a:xfrm>
        </p:spPr>
        <p:txBody>
          <a:bodyPr/>
          <a:lstStyle/>
          <a:p>
            <a:r>
              <a:rPr lang="en-US" sz="4000" b="1" dirty="0" smtClean="0"/>
              <a:t>Project Outputs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1136376"/>
            <a:ext cx="8666922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Developing </a:t>
            </a:r>
            <a:r>
              <a:rPr lang="en-US" dirty="0"/>
              <a:t>the ELC </a:t>
            </a:r>
            <a:r>
              <a:rPr lang="en-US" dirty="0" err="1"/>
              <a:t>programme</a:t>
            </a:r>
            <a:r>
              <a:rPr lang="en-US" dirty="0"/>
              <a:t> in all of the Primary Schools in IM, developing a managing system to keep improve the </a:t>
            </a:r>
            <a:r>
              <a:rPr lang="en-US" dirty="0" err="1"/>
              <a:t>programme</a:t>
            </a:r>
            <a:r>
              <a:rPr lang="en-US" dirty="0"/>
              <a:t>.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Educational </a:t>
            </a:r>
            <a:r>
              <a:rPr lang="en-US" b="1" dirty="0" err="1"/>
              <a:t>programme</a:t>
            </a:r>
            <a:r>
              <a:rPr lang="en-US" b="1" dirty="0"/>
              <a:t> for low-carbon society and teaching materials for Secondary Schools are prepared. Systems and coordinators that keep managing and developing the </a:t>
            </a:r>
            <a:r>
              <a:rPr lang="en-US" b="1" dirty="0" err="1"/>
              <a:t>programmes</a:t>
            </a:r>
            <a:r>
              <a:rPr lang="en-US" b="1" dirty="0"/>
              <a:t> are ready.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Environmental activities for low-carbon society are done in several communities around schools and systems and coordinators that keep managing and developing these activities are ready.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Networking among the project stakeholders, teachers, community leaders, residents etc., to promote and improve the environmental activities in communities for low-carbon society.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Problem-Based Learning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2142431"/>
              </p:ext>
            </p:extLst>
          </p:nvPr>
        </p:nvGraphicFramePr>
        <p:xfrm>
          <a:off x="887894" y="1834322"/>
          <a:ext cx="8136836" cy="456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8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78126F-BAFD-4BEF-B542-1265C83F6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A78126F-BAFD-4BEF-B542-1265C83F6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D8243-842A-4438-9A46-988476AF5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69AD8243-842A-4438-9A46-988476AF5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1DF188-3258-467A-BADD-94B1E3487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411DF188-3258-467A-BADD-94B1E3487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A79A4E-E587-498A-B19E-0643F20DA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2CA79A4E-E587-498A-B19E-0643F20DA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D0725-972C-4F4E-9FD3-CE40610D3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89D0725-972C-4F4E-9FD3-CE40610D3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0B11A7-EAF4-4AC5-81F0-0DA88FCD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DD0B11A7-EAF4-4AC5-81F0-0DA88FCD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323481-5F5E-4DA3-A3B3-1C88647EB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0B323481-5F5E-4DA3-A3B3-1C88647EB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6D0620-EC15-4248-A02A-80DA1DE44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26D0620-EC15-4248-A02A-80DA1DE44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F01F6-5404-4A43-AC10-51F38616B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BF01F6-5404-4A43-AC10-51F38616B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312EC9-6F5E-4F5C-B65C-B584FD0CB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D312EC9-6F5E-4F5C-B65C-B584FD0CBD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0C08A7-7651-49F4-9E09-4C8571275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4D0C08A7-7651-49F4-9E09-4C8571275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Implementation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40582"/>
              </p:ext>
            </p:extLst>
          </p:nvPr>
        </p:nvGraphicFramePr>
        <p:xfrm>
          <a:off x="2402371" y="1832312"/>
          <a:ext cx="65627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799" y="1417638"/>
            <a:ext cx="610718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3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Extra class – once a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‘Low Carbon’ </a:t>
            </a:r>
            <a:r>
              <a:rPr lang="en-US" sz="2800" dirty="0" smtClean="0"/>
              <a:t>interdisciplinary subject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Involve 3 teachers &amp; 1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Team Teaching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Science, Math &amp; KH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1 group 4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826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06B9C2-1287-472C-A97A-D296A99B9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806B9C2-1287-472C-A97A-D296A99B9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CF4C74-5B5E-4925-A8F9-E8B338CDF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CF4C74-5B5E-4925-A8F9-E8B338CDF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0EA7D-94DC-4E96-BDFA-BC87CF621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B90EA7D-94DC-4E96-BDFA-BC87CF621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1D1F85-7754-4131-87BD-B2237B45B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B1D1F85-7754-4131-87BD-B2237B45B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C909B-287A-435C-987C-3E297FE44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08C909B-287A-435C-987C-3E297FE44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E2D093-AE39-4E71-8542-924B5AB05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5E2D093-AE39-4E71-8542-924B5AB05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DA6C1-8575-4193-8206-2B301C876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16DA6C1-8575-4193-8206-2B301C876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Planning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974709"/>
              </p:ext>
            </p:extLst>
          </p:nvPr>
        </p:nvGraphicFramePr>
        <p:xfrm>
          <a:off x="374374" y="1417638"/>
          <a:ext cx="8474763" cy="31310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55354"/>
                <a:gridCol w="639940"/>
                <a:gridCol w="551059"/>
                <a:gridCol w="551948"/>
                <a:gridCol w="576835"/>
                <a:gridCol w="559948"/>
                <a:gridCol w="559948"/>
                <a:gridCol w="509286"/>
                <a:gridCol w="551059"/>
                <a:gridCol w="619498"/>
                <a:gridCol w="559948"/>
                <a:gridCol w="63994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Month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Dec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Aug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Teacher</a:t>
                      </a:r>
                      <a:r>
                        <a:rPr lang="en-US" sz="1600" baseline="0" dirty="0" smtClean="0">
                          <a:effectLst/>
                        </a:rPr>
                        <a:t> training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Introduction to PBL &amp; Low Carbon to students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Identify problems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Identify learning</a:t>
                      </a:r>
                      <a:r>
                        <a:rPr lang="en-US" sz="1600" baseline="0" dirty="0" smtClean="0">
                          <a:effectLst/>
                        </a:rPr>
                        <a:t> issues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Data collection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Presentation &amp; reporting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Final presentation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TIMSS assessment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7565" y="5221357"/>
            <a:ext cx="842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Certificates for students &amp;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TIMSS / PISA assessment to measure students’ HOTS</a:t>
            </a:r>
          </a:p>
        </p:txBody>
      </p:sp>
    </p:spTree>
    <p:extLst>
      <p:ext uri="{BB962C8B-B14F-4D97-AF65-F5344CB8AC3E}">
        <p14:creationId xmlns:p14="http://schemas.microsoft.com/office/powerpoint/2010/main" val="35336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3200" b="1" dirty="0" smtClean="0"/>
              <a:t>Teacher Training</a:t>
            </a:r>
            <a:endParaRPr lang="en-MY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" y="1417638"/>
            <a:ext cx="2815346" cy="2111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" y="3702205"/>
            <a:ext cx="2815346" cy="2111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92" y="1417638"/>
            <a:ext cx="2815346" cy="211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92" y="3702205"/>
            <a:ext cx="2815346" cy="2111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04" y="3702205"/>
            <a:ext cx="2815348" cy="2111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03" y="1417638"/>
            <a:ext cx="2815347" cy="211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3200" b="1" dirty="0" smtClean="0"/>
              <a:t>PBL Implementation</a:t>
            </a:r>
            <a:endParaRPr lang="en-MY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 descr="Displaying DSC03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10" y="1417638"/>
            <a:ext cx="4114800" cy="23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playing DSC03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17638"/>
            <a:ext cx="4114800" cy="230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playing DSC032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6408"/>
            <a:ext cx="4114802" cy="23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isplaying DSC033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6" y="3910943"/>
            <a:ext cx="4078224" cy="22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UT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UTM" id="{8568B7BE-CAEE-4BE0-A944-1D79EB3EE549}" vid="{F37D867F-F702-45D0-9ECF-7AC6DAAE32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UTM</Template>
  <TotalTime>1321</TotalTime>
  <Words>341</Words>
  <Application>Microsoft Office PowerPoint</Application>
  <PresentationFormat>On-screen Show (4:3)</PresentationFormat>
  <Paragraphs>155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Theme UTM</vt:lpstr>
      <vt:lpstr>PILOT PROJECT IMPLEMENTATION OF PROBLEM-BASED LEARNING FOR LOW CARBON EDUCATION AMONG SECONDARY SCHOOLS STUDENTS IN ISKANDAR MALAYSIA</vt:lpstr>
      <vt:lpstr>JICA Grass Root Fund:  Human &amp; Community Development for Low Carbon Society</vt:lpstr>
      <vt:lpstr>Project Outputs</vt:lpstr>
      <vt:lpstr>Problem-Based Learning</vt:lpstr>
      <vt:lpstr>Implementation</vt:lpstr>
      <vt:lpstr>Planning</vt:lpstr>
      <vt:lpstr>Teacher Training</vt:lpstr>
      <vt:lpstr>PBL Implementation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 PERINTIS PELAKSANAAN PROBLEM-BASED LEARNING (PBL) DALAM MENERAPKAN KESEDARAN LOW CARBON DALAM KALANGAN PELAJAR SEKOLAH MENENGAH DI WILAYAH ISKANDAR MALAYSIA</dc:title>
  <dc:creator>fatinaliahphang</dc:creator>
  <cp:lastModifiedBy>User 1</cp:lastModifiedBy>
  <cp:revision>19</cp:revision>
  <dcterms:created xsi:type="dcterms:W3CDTF">2015-12-09T06:19:18Z</dcterms:created>
  <dcterms:modified xsi:type="dcterms:W3CDTF">2016-11-11T09:33:02Z</dcterms:modified>
</cp:coreProperties>
</file>