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embeddedFontLst>
    <p:embeddedFont>
      <p:font typeface="Century Gothic"/>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enturyGothic-bold.fntdata"/><Relationship Id="rId12"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enturyGothic-boldItalic.fntdata"/><Relationship Id="rId14"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2" name="Shape 12"/>
        <p:cNvGrpSpPr/>
        <p:nvPr/>
      </p:nvGrpSpPr>
      <p:grpSpPr>
        <a:xfrm>
          <a:off x="0" y="0"/>
          <a:ext cx="0" cy="0"/>
          <a:chOff x="0" y="0"/>
          <a:chExt cx="0" cy="0"/>
        </a:xfrm>
      </p:grpSpPr>
      <p:pic>
        <p:nvPicPr>
          <p:cNvPr descr="C0-HD-BTM.png" id="13" name="Google Shape;13;p2"/>
          <p:cNvPicPr preferRelativeResize="0"/>
          <p:nvPr/>
        </p:nvPicPr>
        <p:blipFill rotWithShape="1">
          <a:blip r:embed="rId2">
            <a:alphaModFix/>
          </a:blip>
          <a:srcRect b="0" l="0" r="0" t="0"/>
          <a:stretch/>
        </p:blipFill>
        <p:spPr>
          <a:xfrm>
            <a:off x="0" y="4375150"/>
            <a:ext cx="9144000" cy="2482850"/>
          </a:xfrm>
          <a:prstGeom prst="rect">
            <a:avLst/>
          </a:prstGeom>
          <a:noFill/>
          <a:ln>
            <a:noFill/>
          </a:ln>
        </p:spPr>
      </p:pic>
      <p:sp>
        <p:nvSpPr>
          <p:cNvPr id="14" name="Google Shape;14;p2"/>
          <p:cNvSpPr txBox="1"/>
          <p:nvPr>
            <p:ph type="ctrTitle"/>
          </p:nvPr>
        </p:nvSpPr>
        <p:spPr>
          <a:xfrm>
            <a:off x="1028700" y="1803405"/>
            <a:ext cx="7086600" cy="1825096"/>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6000"/>
              <a:buFont typeface="Century Gothic"/>
              <a:buNone/>
              <a:defRPr b="0" i="0" sz="6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
          <p:cNvSpPr txBox="1"/>
          <p:nvPr>
            <p:ph idx="1" type="subTitle"/>
          </p:nvPr>
        </p:nvSpPr>
        <p:spPr>
          <a:xfrm>
            <a:off x="1028700" y="3632201"/>
            <a:ext cx="7086600" cy="6858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16" name="Google Shape;16;p2"/>
          <p:cNvSpPr txBox="1"/>
          <p:nvPr>
            <p:ph idx="10" type="dt"/>
          </p:nvPr>
        </p:nvSpPr>
        <p:spPr>
          <a:xfrm>
            <a:off x="5932171" y="4314328"/>
            <a:ext cx="2183130" cy="374642"/>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7" name="Google Shape;17;p2"/>
          <p:cNvSpPr txBox="1"/>
          <p:nvPr>
            <p:ph idx="11" type="ftr"/>
          </p:nvPr>
        </p:nvSpPr>
        <p:spPr>
          <a:xfrm>
            <a:off x="1028700" y="4323846"/>
            <a:ext cx="4800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8" name="Google Shape;18;p2"/>
          <p:cNvSpPr txBox="1"/>
          <p:nvPr>
            <p:ph idx="12" type="sldNum"/>
          </p:nvPr>
        </p:nvSpPr>
        <p:spPr>
          <a:xfrm>
            <a:off x="6057900" y="1430867"/>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panorámica con descripción">
  <p:cSld name="Imagen panorámica con descripción">
    <p:spTree>
      <p:nvGrpSpPr>
        <p:cNvPr id="71" name="Shape 71"/>
        <p:cNvGrpSpPr/>
        <p:nvPr/>
      </p:nvGrpSpPr>
      <p:grpSpPr>
        <a:xfrm>
          <a:off x="0" y="0"/>
          <a:ext cx="0" cy="0"/>
          <a:chOff x="0" y="0"/>
          <a:chExt cx="0" cy="0"/>
        </a:xfrm>
      </p:grpSpPr>
      <p:sp>
        <p:nvSpPr>
          <p:cNvPr id="72" name="Google Shape;72;p11"/>
          <p:cNvSpPr txBox="1"/>
          <p:nvPr>
            <p:ph type="title"/>
          </p:nvPr>
        </p:nvSpPr>
        <p:spPr>
          <a:xfrm>
            <a:off x="514333" y="4697361"/>
            <a:ext cx="8116526" cy="81935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200"/>
              <a:buFont typeface="Century Gothic"/>
              <a:buNone/>
              <a:defRPr b="0" i="0" sz="32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1"/>
          <p:cNvSpPr/>
          <p:nvPr>
            <p:ph idx="2" type="pic"/>
          </p:nvPr>
        </p:nvSpPr>
        <p:spPr>
          <a:xfrm>
            <a:off x="511295" y="941440"/>
            <a:ext cx="8116380" cy="3478161"/>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9pPr>
          </a:lstStyle>
          <a:p/>
        </p:txBody>
      </p:sp>
      <p:sp>
        <p:nvSpPr>
          <p:cNvPr id="74" name="Google Shape;74;p11"/>
          <p:cNvSpPr txBox="1"/>
          <p:nvPr>
            <p:ph idx="1" type="body"/>
          </p:nvPr>
        </p:nvSpPr>
        <p:spPr>
          <a:xfrm>
            <a:off x="514350" y="5516716"/>
            <a:ext cx="8115300" cy="70196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9pPr>
          </a:lstStyle>
          <a:p/>
        </p:txBody>
      </p:sp>
      <p:sp>
        <p:nvSpPr>
          <p:cNvPr id="75" name="Google Shape;75;p11"/>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6" name="Google Shape;76;p11"/>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7" name="Google Shape;77;p11"/>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descripción" showMasterSp="0">
  <p:cSld name="Título y descripción">
    <p:spTree>
      <p:nvGrpSpPr>
        <p:cNvPr id="78" name="Shape 78"/>
        <p:cNvGrpSpPr/>
        <p:nvPr/>
      </p:nvGrpSpPr>
      <p:grpSpPr>
        <a:xfrm>
          <a:off x="0" y="0"/>
          <a:ext cx="0" cy="0"/>
          <a:chOff x="0" y="0"/>
          <a:chExt cx="0" cy="0"/>
        </a:xfrm>
      </p:grpSpPr>
      <p:pic>
        <p:nvPicPr>
          <p:cNvPr descr="C0-HD-BTM.png" id="79" name="Google Shape;79;p12"/>
          <p:cNvPicPr preferRelativeResize="0"/>
          <p:nvPr/>
        </p:nvPicPr>
        <p:blipFill rotWithShape="1">
          <a:blip r:embed="rId2">
            <a:alphaModFix/>
          </a:blip>
          <a:srcRect b="0" l="0" r="0" t="0"/>
          <a:stretch/>
        </p:blipFill>
        <p:spPr>
          <a:xfrm>
            <a:off x="0" y="4375150"/>
            <a:ext cx="9144000" cy="2482850"/>
          </a:xfrm>
          <a:prstGeom prst="rect">
            <a:avLst/>
          </a:prstGeom>
          <a:noFill/>
          <a:ln>
            <a:noFill/>
          </a:ln>
        </p:spPr>
      </p:pic>
      <p:sp>
        <p:nvSpPr>
          <p:cNvPr id="80" name="Google Shape;80;p12"/>
          <p:cNvSpPr txBox="1"/>
          <p:nvPr>
            <p:ph type="title"/>
          </p:nvPr>
        </p:nvSpPr>
        <p:spPr>
          <a:xfrm>
            <a:off x="514350" y="753533"/>
            <a:ext cx="8115300" cy="280246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200"/>
              <a:buFont typeface="Century Gothic"/>
              <a:buNone/>
              <a:defRPr b="0" i="0" sz="32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2"/>
          <p:cNvSpPr txBox="1"/>
          <p:nvPr>
            <p:ph idx="1" type="body"/>
          </p:nvPr>
        </p:nvSpPr>
        <p:spPr>
          <a:xfrm>
            <a:off x="768350" y="3649134"/>
            <a:ext cx="7597887" cy="999067"/>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9pPr>
          </a:lstStyle>
          <a:p/>
        </p:txBody>
      </p:sp>
      <p:sp>
        <p:nvSpPr>
          <p:cNvPr id="82" name="Google Shape;82;p12"/>
          <p:cNvSpPr txBox="1"/>
          <p:nvPr>
            <p:ph idx="10" type="dt"/>
          </p:nvPr>
        </p:nvSpPr>
        <p:spPr>
          <a:xfrm>
            <a:off x="5860839" y="38100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3" name="Google Shape;83;p12"/>
          <p:cNvSpPr txBox="1"/>
          <p:nvPr>
            <p:ph idx="11" type="ftr"/>
          </p:nvPr>
        </p:nvSpPr>
        <p:spPr>
          <a:xfrm>
            <a:off x="514350" y="379942"/>
            <a:ext cx="524361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4" name="Google Shape;84;p12"/>
          <p:cNvSpPr txBox="1"/>
          <p:nvPr>
            <p:ph idx="12" type="sldNum"/>
          </p:nvPr>
        </p:nvSpPr>
        <p:spPr>
          <a:xfrm>
            <a:off x="8146839" y="381001"/>
            <a:ext cx="48281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 con descripción" showMasterSp="0">
  <p:cSld name="Cita con descripción">
    <p:spTree>
      <p:nvGrpSpPr>
        <p:cNvPr id="85" name="Shape 85"/>
        <p:cNvGrpSpPr/>
        <p:nvPr/>
      </p:nvGrpSpPr>
      <p:grpSpPr>
        <a:xfrm>
          <a:off x="0" y="0"/>
          <a:ext cx="0" cy="0"/>
          <a:chOff x="0" y="0"/>
          <a:chExt cx="0" cy="0"/>
        </a:xfrm>
      </p:grpSpPr>
      <p:pic>
        <p:nvPicPr>
          <p:cNvPr descr="C0-HD-BTM.png" id="86" name="Google Shape;86;p13"/>
          <p:cNvPicPr preferRelativeResize="0"/>
          <p:nvPr/>
        </p:nvPicPr>
        <p:blipFill rotWithShape="1">
          <a:blip r:embed="rId2">
            <a:alphaModFix/>
          </a:blip>
          <a:srcRect b="0" l="0" r="0" t="0"/>
          <a:stretch/>
        </p:blipFill>
        <p:spPr>
          <a:xfrm>
            <a:off x="0" y="4375150"/>
            <a:ext cx="9144000" cy="2482850"/>
          </a:xfrm>
          <a:prstGeom prst="rect">
            <a:avLst/>
          </a:prstGeom>
          <a:noFill/>
          <a:ln>
            <a:noFill/>
          </a:ln>
        </p:spPr>
      </p:pic>
      <p:sp>
        <p:nvSpPr>
          <p:cNvPr id="87" name="Google Shape;87;p13"/>
          <p:cNvSpPr txBox="1"/>
          <p:nvPr>
            <p:ph type="title"/>
          </p:nvPr>
        </p:nvSpPr>
        <p:spPr>
          <a:xfrm>
            <a:off x="768351" y="753534"/>
            <a:ext cx="7613650" cy="2604495"/>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200"/>
              <a:buFont typeface="Century Gothic"/>
              <a:buNone/>
              <a:defRPr b="0" i="0" sz="32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3"/>
          <p:cNvSpPr txBox="1"/>
          <p:nvPr>
            <p:ph idx="1" type="body"/>
          </p:nvPr>
        </p:nvSpPr>
        <p:spPr>
          <a:xfrm>
            <a:off x="977899" y="3365557"/>
            <a:ext cx="7194552" cy="444443"/>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9pPr>
          </a:lstStyle>
          <a:p/>
        </p:txBody>
      </p:sp>
      <p:sp>
        <p:nvSpPr>
          <p:cNvPr id="89" name="Google Shape;89;p13"/>
          <p:cNvSpPr txBox="1"/>
          <p:nvPr>
            <p:ph idx="2" type="body"/>
          </p:nvPr>
        </p:nvSpPr>
        <p:spPr>
          <a:xfrm>
            <a:off x="768351" y="3959863"/>
            <a:ext cx="7613650" cy="679871"/>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9pPr>
          </a:lstStyle>
          <a:p/>
        </p:txBody>
      </p:sp>
      <p:sp>
        <p:nvSpPr>
          <p:cNvPr id="90" name="Google Shape;90;p13"/>
          <p:cNvSpPr txBox="1"/>
          <p:nvPr>
            <p:ph idx="10" type="dt"/>
          </p:nvPr>
        </p:nvSpPr>
        <p:spPr>
          <a:xfrm>
            <a:off x="5860839" y="38100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1" name="Google Shape;91;p13"/>
          <p:cNvSpPr txBox="1"/>
          <p:nvPr>
            <p:ph idx="11" type="ftr"/>
          </p:nvPr>
        </p:nvSpPr>
        <p:spPr>
          <a:xfrm>
            <a:off x="514350" y="379942"/>
            <a:ext cx="524361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2" name="Google Shape;92;p13"/>
          <p:cNvSpPr txBox="1"/>
          <p:nvPr>
            <p:ph idx="12" type="sldNum"/>
          </p:nvPr>
        </p:nvSpPr>
        <p:spPr>
          <a:xfrm>
            <a:off x="8146839" y="381001"/>
            <a:ext cx="48281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
        <p:nvSpPr>
          <p:cNvPr id="93" name="Google Shape;93;p13"/>
          <p:cNvSpPr txBox="1"/>
          <p:nvPr/>
        </p:nvSpPr>
        <p:spPr>
          <a:xfrm>
            <a:off x="357188" y="933450"/>
            <a:ext cx="4572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Century Gothic"/>
              <a:buNone/>
            </a:pPr>
            <a:r>
              <a:rPr b="0" i="0" lang="es-MX" sz="8000" u="none" cap="none" strike="noStrike">
                <a:solidFill>
                  <a:schemeClr val="lt1"/>
                </a:solidFill>
                <a:latin typeface="Century Gothic"/>
                <a:ea typeface="Century Gothic"/>
                <a:cs typeface="Century Gothic"/>
                <a:sym typeface="Century Gothic"/>
              </a:rPr>
              <a:t>“</a:t>
            </a:r>
            <a:endParaRPr/>
          </a:p>
        </p:txBody>
      </p:sp>
      <p:sp>
        <p:nvSpPr>
          <p:cNvPr id="94" name="Google Shape;94;p13"/>
          <p:cNvSpPr txBox="1"/>
          <p:nvPr/>
        </p:nvSpPr>
        <p:spPr>
          <a:xfrm>
            <a:off x="8238173" y="2701290"/>
            <a:ext cx="4572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entury Gothic"/>
              <a:buNone/>
            </a:pPr>
            <a:r>
              <a:rPr b="0" i="0" lang="es-MX" sz="8000" u="none" cap="none" strike="noStrik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rjeta de nombre" showMasterSp="0">
  <p:cSld name="Tarjeta de nombre">
    <p:spTree>
      <p:nvGrpSpPr>
        <p:cNvPr id="95" name="Shape 95"/>
        <p:cNvGrpSpPr/>
        <p:nvPr/>
      </p:nvGrpSpPr>
      <p:grpSpPr>
        <a:xfrm>
          <a:off x="0" y="0"/>
          <a:ext cx="0" cy="0"/>
          <a:chOff x="0" y="0"/>
          <a:chExt cx="0" cy="0"/>
        </a:xfrm>
      </p:grpSpPr>
      <p:pic>
        <p:nvPicPr>
          <p:cNvPr descr="C0-HD-BTM.png" id="96" name="Google Shape;96;p14"/>
          <p:cNvPicPr preferRelativeResize="0"/>
          <p:nvPr/>
        </p:nvPicPr>
        <p:blipFill rotWithShape="1">
          <a:blip r:embed="rId2">
            <a:alphaModFix/>
          </a:blip>
          <a:srcRect b="0" l="0" r="0" t="0"/>
          <a:stretch/>
        </p:blipFill>
        <p:spPr>
          <a:xfrm>
            <a:off x="0" y="4375150"/>
            <a:ext cx="9144000" cy="2482850"/>
          </a:xfrm>
          <a:prstGeom prst="rect">
            <a:avLst/>
          </a:prstGeom>
          <a:noFill/>
          <a:ln>
            <a:noFill/>
          </a:ln>
        </p:spPr>
      </p:pic>
      <p:sp>
        <p:nvSpPr>
          <p:cNvPr id="97" name="Google Shape;97;p14"/>
          <p:cNvSpPr txBox="1"/>
          <p:nvPr>
            <p:ph type="title"/>
          </p:nvPr>
        </p:nvSpPr>
        <p:spPr>
          <a:xfrm>
            <a:off x="768371" y="1124702"/>
            <a:ext cx="7609640" cy="251183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200"/>
              <a:buFont typeface="Century Gothic"/>
              <a:buNone/>
              <a:defRPr b="0" i="0" sz="32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14"/>
          <p:cNvSpPr txBox="1"/>
          <p:nvPr>
            <p:ph idx="1" type="body"/>
          </p:nvPr>
        </p:nvSpPr>
        <p:spPr>
          <a:xfrm>
            <a:off x="768350" y="3648316"/>
            <a:ext cx="7608491" cy="99988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9pPr>
          </a:lstStyle>
          <a:p/>
        </p:txBody>
      </p:sp>
      <p:sp>
        <p:nvSpPr>
          <p:cNvPr id="99" name="Google Shape;99;p14"/>
          <p:cNvSpPr txBox="1"/>
          <p:nvPr>
            <p:ph idx="10" type="dt"/>
          </p:nvPr>
        </p:nvSpPr>
        <p:spPr>
          <a:xfrm>
            <a:off x="5860839" y="378884"/>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0" name="Google Shape;100;p14"/>
          <p:cNvSpPr txBox="1"/>
          <p:nvPr>
            <p:ph idx="11" type="ftr"/>
          </p:nvPr>
        </p:nvSpPr>
        <p:spPr>
          <a:xfrm>
            <a:off x="514350" y="378884"/>
            <a:ext cx="524361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1" name="Google Shape;101;p14"/>
          <p:cNvSpPr txBox="1"/>
          <p:nvPr>
            <p:ph idx="12" type="sldNum"/>
          </p:nvPr>
        </p:nvSpPr>
        <p:spPr>
          <a:xfrm>
            <a:off x="8146839" y="381001"/>
            <a:ext cx="48281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umna 3">
  <p:cSld name="Columna 3">
    <p:spTree>
      <p:nvGrpSpPr>
        <p:cNvPr id="102" name="Shape 102"/>
        <p:cNvGrpSpPr/>
        <p:nvPr/>
      </p:nvGrpSpPr>
      <p:grpSpPr>
        <a:xfrm>
          <a:off x="0" y="0"/>
          <a:ext cx="0" cy="0"/>
          <a:chOff x="0" y="0"/>
          <a:chExt cx="0" cy="0"/>
        </a:xfrm>
      </p:grpSpPr>
      <p:sp>
        <p:nvSpPr>
          <p:cNvPr id="103" name="Google Shape;103;p15"/>
          <p:cNvSpPr txBox="1"/>
          <p:nvPr>
            <p:ph type="title"/>
          </p:nvPr>
        </p:nvSpPr>
        <p:spPr>
          <a:xfrm>
            <a:off x="2171701" y="762000"/>
            <a:ext cx="6457949" cy="1303867"/>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15"/>
          <p:cNvSpPr txBox="1"/>
          <p:nvPr>
            <p:ph idx="1" type="body"/>
          </p:nvPr>
        </p:nvSpPr>
        <p:spPr>
          <a:xfrm>
            <a:off x="514350" y="2202080"/>
            <a:ext cx="2592324" cy="61732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9pPr>
          </a:lstStyle>
          <a:p/>
        </p:txBody>
      </p:sp>
      <p:sp>
        <p:nvSpPr>
          <p:cNvPr id="105" name="Google Shape;105;p15"/>
          <p:cNvSpPr txBox="1"/>
          <p:nvPr>
            <p:ph idx="2" type="body"/>
          </p:nvPr>
        </p:nvSpPr>
        <p:spPr>
          <a:xfrm>
            <a:off x="514349" y="2904565"/>
            <a:ext cx="2592324" cy="3314132"/>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9pPr>
          </a:lstStyle>
          <a:p/>
        </p:txBody>
      </p:sp>
      <p:sp>
        <p:nvSpPr>
          <p:cNvPr id="106" name="Google Shape;106;p15"/>
          <p:cNvSpPr txBox="1"/>
          <p:nvPr>
            <p:ph idx="3" type="body"/>
          </p:nvPr>
        </p:nvSpPr>
        <p:spPr>
          <a:xfrm>
            <a:off x="3276600" y="2201333"/>
            <a:ext cx="2592324" cy="626534"/>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9pPr>
          </a:lstStyle>
          <a:p/>
        </p:txBody>
      </p:sp>
      <p:sp>
        <p:nvSpPr>
          <p:cNvPr id="107" name="Google Shape;107;p15"/>
          <p:cNvSpPr txBox="1"/>
          <p:nvPr>
            <p:ph idx="4" type="body"/>
          </p:nvPr>
        </p:nvSpPr>
        <p:spPr>
          <a:xfrm>
            <a:off x="3275144" y="2904067"/>
            <a:ext cx="2592324" cy="331461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9pPr>
          </a:lstStyle>
          <a:p/>
        </p:txBody>
      </p:sp>
      <p:sp>
        <p:nvSpPr>
          <p:cNvPr id="108" name="Google Shape;108;p15"/>
          <p:cNvSpPr txBox="1"/>
          <p:nvPr>
            <p:ph idx="5" type="body"/>
          </p:nvPr>
        </p:nvSpPr>
        <p:spPr>
          <a:xfrm>
            <a:off x="6038850" y="2192866"/>
            <a:ext cx="2592324" cy="626534"/>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9pPr>
          </a:lstStyle>
          <a:p/>
        </p:txBody>
      </p:sp>
      <p:sp>
        <p:nvSpPr>
          <p:cNvPr id="109" name="Google Shape;109;p15"/>
          <p:cNvSpPr txBox="1"/>
          <p:nvPr>
            <p:ph idx="6" type="body"/>
          </p:nvPr>
        </p:nvSpPr>
        <p:spPr>
          <a:xfrm>
            <a:off x="6038851" y="2904565"/>
            <a:ext cx="2592324" cy="3314132"/>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9pPr>
          </a:lstStyle>
          <a:p/>
        </p:txBody>
      </p:sp>
      <p:sp>
        <p:nvSpPr>
          <p:cNvPr id="110" name="Google Shape;110;p15"/>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1" name="Google Shape;111;p15"/>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2" name="Google Shape;112;p15"/>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umna de imagen 3">
  <p:cSld name="Columna de imagen 3">
    <p:spTree>
      <p:nvGrpSpPr>
        <p:cNvPr id="113" name="Shape 113"/>
        <p:cNvGrpSpPr/>
        <p:nvPr/>
      </p:nvGrpSpPr>
      <p:grpSpPr>
        <a:xfrm>
          <a:off x="0" y="0"/>
          <a:ext cx="0" cy="0"/>
          <a:chOff x="0" y="0"/>
          <a:chExt cx="0" cy="0"/>
        </a:xfrm>
      </p:grpSpPr>
      <p:sp>
        <p:nvSpPr>
          <p:cNvPr id="114" name="Google Shape;114;p16"/>
          <p:cNvSpPr txBox="1"/>
          <p:nvPr>
            <p:ph type="title"/>
          </p:nvPr>
        </p:nvSpPr>
        <p:spPr>
          <a:xfrm>
            <a:off x="2171701" y="762000"/>
            <a:ext cx="6457949" cy="1295400"/>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5" name="Google Shape;115;p16"/>
          <p:cNvSpPr txBox="1"/>
          <p:nvPr>
            <p:ph idx="1" type="body"/>
          </p:nvPr>
        </p:nvSpPr>
        <p:spPr>
          <a:xfrm>
            <a:off x="516463" y="4191001"/>
            <a:ext cx="2588687" cy="682765"/>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9pPr>
          </a:lstStyle>
          <a:p/>
        </p:txBody>
      </p:sp>
      <p:sp>
        <p:nvSpPr>
          <p:cNvPr id="116" name="Google Shape;116;p16"/>
          <p:cNvSpPr/>
          <p:nvPr>
            <p:ph idx="2" type="pic"/>
          </p:nvPr>
        </p:nvSpPr>
        <p:spPr>
          <a:xfrm>
            <a:off x="516463" y="2362200"/>
            <a:ext cx="2588687"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117" name="Google Shape;117;p16"/>
          <p:cNvSpPr txBox="1"/>
          <p:nvPr>
            <p:ph idx="3" type="body"/>
          </p:nvPr>
        </p:nvSpPr>
        <p:spPr>
          <a:xfrm>
            <a:off x="516463" y="4873765"/>
            <a:ext cx="2588687" cy="134492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9pPr>
          </a:lstStyle>
          <a:p/>
        </p:txBody>
      </p:sp>
      <p:sp>
        <p:nvSpPr>
          <p:cNvPr id="118" name="Google Shape;118;p16"/>
          <p:cNvSpPr txBox="1"/>
          <p:nvPr>
            <p:ph idx="4" type="body"/>
          </p:nvPr>
        </p:nvSpPr>
        <p:spPr>
          <a:xfrm>
            <a:off x="3280698" y="4191001"/>
            <a:ext cx="2586701" cy="682765"/>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9pPr>
          </a:lstStyle>
          <a:p/>
        </p:txBody>
      </p:sp>
      <p:sp>
        <p:nvSpPr>
          <p:cNvPr id="119" name="Google Shape;119;p16"/>
          <p:cNvSpPr/>
          <p:nvPr>
            <p:ph idx="5" type="pic"/>
          </p:nvPr>
        </p:nvSpPr>
        <p:spPr>
          <a:xfrm>
            <a:off x="3280697" y="2362200"/>
            <a:ext cx="2586702"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120" name="Google Shape;120;p16"/>
          <p:cNvSpPr txBox="1"/>
          <p:nvPr>
            <p:ph idx="6" type="body"/>
          </p:nvPr>
        </p:nvSpPr>
        <p:spPr>
          <a:xfrm>
            <a:off x="3280699" y="4873764"/>
            <a:ext cx="2586701" cy="134492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9pPr>
          </a:lstStyle>
          <a:p/>
        </p:txBody>
      </p:sp>
      <p:sp>
        <p:nvSpPr>
          <p:cNvPr id="121" name="Google Shape;121;p16"/>
          <p:cNvSpPr txBox="1"/>
          <p:nvPr>
            <p:ph idx="7" type="body"/>
          </p:nvPr>
        </p:nvSpPr>
        <p:spPr>
          <a:xfrm>
            <a:off x="6037299" y="4191001"/>
            <a:ext cx="2592352" cy="682765"/>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9pPr>
          </a:lstStyle>
          <a:p/>
        </p:txBody>
      </p:sp>
      <p:sp>
        <p:nvSpPr>
          <p:cNvPr id="122" name="Google Shape;122;p16"/>
          <p:cNvSpPr/>
          <p:nvPr>
            <p:ph idx="8" type="pic"/>
          </p:nvPr>
        </p:nvSpPr>
        <p:spPr>
          <a:xfrm>
            <a:off x="6037391" y="2362200"/>
            <a:ext cx="2585909"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123" name="Google Shape;123;p16"/>
          <p:cNvSpPr txBox="1"/>
          <p:nvPr>
            <p:ph idx="9" type="body"/>
          </p:nvPr>
        </p:nvSpPr>
        <p:spPr>
          <a:xfrm>
            <a:off x="6037299" y="4873762"/>
            <a:ext cx="2589334" cy="134492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entury Gothic"/>
                <a:ea typeface="Century Gothic"/>
                <a:cs typeface="Century Gothic"/>
                <a:sym typeface="Century Gothic"/>
              </a:defRPr>
            </a:lvl9pPr>
          </a:lstStyle>
          <a:p/>
        </p:txBody>
      </p:sp>
      <p:sp>
        <p:nvSpPr>
          <p:cNvPr id="124" name="Google Shape;124;p16"/>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5" name="Google Shape;125;p16"/>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6" name="Google Shape;126;p16"/>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127" name="Shape 127"/>
        <p:cNvGrpSpPr/>
        <p:nvPr/>
      </p:nvGrpSpPr>
      <p:grpSpPr>
        <a:xfrm>
          <a:off x="0" y="0"/>
          <a:ext cx="0" cy="0"/>
          <a:chOff x="0" y="0"/>
          <a:chExt cx="0" cy="0"/>
        </a:xfrm>
      </p:grpSpPr>
      <p:sp>
        <p:nvSpPr>
          <p:cNvPr id="128" name="Google Shape;128;p17"/>
          <p:cNvSpPr txBox="1"/>
          <p:nvPr>
            <p:ph type="title"/>
          </p:nvPr>
        </p:nvSpPr>
        <p:spPr>
          <a:xfrm>
            <a:off x="2171700" y="764373"/>
            <a:ext cx="6457950" cy="1293028"/>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9" name="Google Shape;129;p17"/>
          <p:cNvSpPr txBox="1"/>
          <p:nvPr>
            <p:ph idx="1" type="body"/>
          </p:nvPr>
        </p:nvSpPr>
        <p:spPr>
          <a:xfrm rot="5400000">
            <a:off x="2559937" y="148972"/>
            <a:ext cx="4024125" cy="8115300"/>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130" name="Google Shape;130;p17"/>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1" name="Google Shape;131;p17"/>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2" name="Google Shape;132;p17"/>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showMasterSp="0" type="vertTitleAndTx">
  <p:cSld name="VERTICAL_TITLE_AND_VERTICAL_TEXT">
    <p:spTree>
      <p:nvGrpSpPr>
        <p:cNvPr id="133" name="Shape 133"/>
        <p:cNvGrpSpPr/>
        <p:nvPr/>
      </p:nvGrpSpPr>
      <p:grpSpPr>
        <a:xfrm>
          <a:off x="0" y="0"/>
          <a:ext cx="0" cy="0"/>
          <a:chOff x="0" y="0"/>
          <a:chExt cx="0" cy="0"/>
        </a:xfrm>
      </p:grpSpPr>
      <p:pic>
        <p:nvPicPr>
          <p:cNvPr descr="C0-HD-BTM.png" id="134" name="Google Shape;134;p18"/>
          <p:cNvPicPr preferRelativeResize="0"/>
          <p:nvPr/>
        </p:nvPicPr>
        <p:blipFill rotWithShape="1">
          <a:blip r:embed="rId2">
            <a:alphaModFix/>
          </a:blip>
          <a:srcRect b="0" l="0" r="0" t="0"/>
          <a:stretch/>
        </p:blipFill>
        <p:spPr>
          <a:xfrm>
            <a:off x="0" y="4375150"/>
            <a:ext cx="9144000" cy="2482850"/>
          </a:xfrm>
          <a:prstGeom prst="rect">
            <a:avLst/>
          </a:prstGeom>
          <a:noFill/>
          <a:ln>
            <a:noFill/>
          </a:ln>
        </p:spPr>
      </p:pic>
      <p:sp>
        <p:nvSpPr>
          <p:cNvPr id="135" name="Google Shape;135;p18"/>
          <p:cNvSpPr txBox="1"/>
          <p:nvPr>
            <p:ph type="title"/>
          </p:nvPr>
        </p:nvSpPr>
        <p:spPr>
          <a:xfrm rot="5400000">
            <a:off x="5906558" y="1925109"/>
            <a:ext cx="3903133" cy="154305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6" name="Google Shape;136;p18"/>
          <p:cNvSpPr txBox="1"/>
          <p:nvPr>
            <p:ph idx="1" type="body"/>
          </p:nvPr>
        </p:nvSpPr>
        <p:spPr>
          <a:xfrm rot="5400000">
            <a:off x="1893359" y="-379941"/>
            <a:ext cx="3903133" cy="6153151"/>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137" name="Google Shape;137;p18"/>
          <p:cNvSpPr txBox="1"/>
          <p:nvPr>
            <p:ph idx="10" type="dt"/>
          </p:nvPr>
        </p:nvSpPr>
        <p:spPr>
          <a:xfrm>
            <a:off x="5860839" y="379942"/>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8" name="Google Shape;138;p18"/>
          <p:cNvSpPr txBox="1"/>
          <p:nvPr>
            <p:ph idx="11" type="ftr"/>
          </p:nvPr>
        </p:nvSpPr>
        <p:spPr>
          <a:xfrm>
            <a:off x="514350" y="381001"/>
            <a:ext cx="524361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9" name="Google Shape;139;p18"/>
          <p:cNvSpPr txBox="1"/>
          <p:nvPr>
            <p:ph idx="12" type="sldNum"/>
          </p:nvPr>
        </p:nvSpPr>
        <p:spPr>
          <a:xfrm>
            <a:off x="8146839" y="381001"/>
            <a:ext cx="48281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19" name="Shape 19"/>
        <p:cNvGrpSpPr/>
        <p:nvPr/>
      </p:nvGrpSpPr>
      <p:grpSpPr>
        <a:xfrm>
          <a:off x="0" y="0"/>
          <a:ext cx="0" cy="0"/>
          <a:chOff x="0" y="0"/>
          <a:chExt cx="0" cy="0"/>
        </a:xfrm>
      </p:grpSpPr>
      <p:sp>
        <p:nvSpPr>
          <p:cNvPr id="20" name="Google Shape;20;p3"/>
          <p:cNvSpPr txBox="1"/>
          <p:nvPr>
            <p:ph type="title"/>
          </p:nvPr>
        </p:nvSpPr>
        <p:spPr>
          <a:xfrm>
            <a:off x="2171700" y="764373"/>
            <a:ext cx="6457950" cy="1293028"/>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3"/>
          <p:cNvSpPr txBox="1"/>
          <p:nvPr>
            <p:ph idx="1" type="body"/>
          </p:nvPr>
        </p:nvSpPr>
        <p:spPr>
          <a:xfrm>
            <a:off x="514350" y="2194560"/>
            <a:ext cx="4000500" cy="4024125"/>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22" name="Google Shape;22;p3"/>
          <p:cNvSpPr txBox="1"/>
          <p:nvPr>
            <p:ph idx="2" type="body"/>
          </p:nvPr>
        </p:nvSpPr>
        <p:spPr>
          <a:xfrm>
            <a:off x="4629150" y="2194560"/>
            <a:ext cx="4000500" cy="4024125"/>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23" name="Google Shape;23;p3"/>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4" name="Google Shape;24;p3"/>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5" name="Google Shape;25;p3"/>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2171700" y="764373"/>
            <a:ext cx="6457950" cy="1293028"/>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4"/>
          <p:cNvSpPr txBox="1"/>
          <p:nvPr>
            <p:ph idx="1" type="body"/>
          </p:nvPr>
        </p:nvSpPr>
        <p:spPr>
          <a:xfrm>
            <a:off x="514350" y="2194561"/>
            <a:ext cx="8115300" cy="4024125"/>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29" name="Google Shape;29;p4"/>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0" name="Google Shape;30;p4"/>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1" name="Google Shape;31;p4"/>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showMasterSp="0" type="secHead">
  <p:cSld name="SECTION_HEADER">
    <p:spTree>
      <p:nvGrpSpPr>
        <p:cNvPr id="32" name="Shape 32"/>
        <p:cNvGrpSpPr/>
        <p:nvPr/>
      </p:nvGrpSpPr>
      <p:grpSpPr>
        <a:xfrm>
          <a:off x="0" y="0"/>
          <a:ext cx="0" cy="0"/>
          <a:chOff x="0" y="0"/>
          <a:chExt cx="0" cy="0"/>
        </a:xfrm>
      </p:grpSpPr>
      <p:pic>
        <p:nvPicPr>
          <p:cNvPr descr="C0-HD-BTM.png" id="33" name="Google Shape;33;p5"/>
          <p:cNvPicPr preferRelativeResize="0"/>
          <p:nvPr/>
        </p:nvPicPr>
        <p:blipFill rotWithShape="1">
          <a:blip r:embed="rId2">
            <a:alphaModFix/>
          </a:blip>
          <a:srcRect b="0" l="0" r="0" t="0"/>
          <a:stretch/>
        </p:blipFill>
        <p:spPr>
          <a:xfrm>
            <a:off x="0" y="4375150"/>
            <a:ext cx="9144000" cy="2482850"/>
          </a:xfrm>
          <a:prstGeom prst="rect">
            <a:avLst/>
          </a:prstGeom>
          <a:noFill/>
          <a:ln>
            <a:noFill/>
          </a:ln>
        </p:spPr>
      </p:pic>
      <p:sp>
        <p:nvSpPr>
          <p:cNvPr id="34" name="Google Shape;34;p5"/>
          <p:cNvSpPr txBox="1"/>
          <p:nvPr>
            <p:ph type="title"/>
          </p:nvPr>
        </p:nvSpPr>
        <p:spPr>
          <a:xfrm>
            <a:off x="514351" y="753534"/>
            <a:ext cx="8115299" cy="2801935"/>
          </a:xfrm>
          <a:prstGeom prst="rect">
            <a:avLst/>
          </a:prstGeom>
          <a:noFill/>
          <a:ln>
            <a:noFill/>
          </a:ln>
        </p:spPr>
        <p:txBody>
          <a:bodyPr anchorCtr="0" anchor="b"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 type="body"/>
          </p:nvPr>
        </p:nvSpPr>
        <p:spPr>
          <a:xfrm>
            <a:off x="768350" y="3641726"/>
            <a:ext cx="7867650" cy="955675"/>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chemeClr val="lt1"/>
              </a:buClr>
              <a:buSzPts val="2200"/>
              <a:buFont typeface="Arial"/>
              <a:buNone/>
              <a:defRPr b="0" i="0" sz="22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36" name="Google Shape;36;p5"/>
          <p:cNvSpPr txBox="1"/>
          <p:nvPr>
            <p:ph idx="10" type="dt"/>
          </p:nvPr>
        </p:nvSpPr>
        <p:spPr>
          <a:xfrm>
            <a:off x="5860839" y="38100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7" name="Google Shape;37;p5"/>
          <p:cNvSpPr txBox="1"/>
          <p:nvPr>
            <p:ph idx="11" type="ftr"/>
          </p:nvPr>
        </p:nvSpPr>
        <p:spPr>
          <a:xfrm>
            <a:off x="514350" y="381002"/>
            <a:ext cx="5243619" cy="36406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8" name="Google Shape;38;p5"/>
          <p:cNvSpPr txBox="1"/>
          <p:nvPr>
            <p:ph idx="12" type="sldNum"/>
          </p:nvPr>
        </p:nvSpPr>
        <p:spPr>
          <a:xfrm>
            <a:off x="8146839" y="381001"/>
            <a:ext cx="48281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39" name="Shape 39"/>
        <p:cNvGrpSpPr/>
        <p:nvPr/>
      </p:nvGrpSpPr>
      <p:grpSpPr>
        <a:xfrm>
          <a:off x="0" y="0"/>
          <a:ext cx="0" cy="0"/>
          <a:chOff x="0" y="0"/>
          <a:chExt cx="0" cy="0"/>
        </a:xfrm>
      </p:grpSpPr>
      <p:sp>
        <p:nvSpPr>
          <p:cNvPr id="40" name="Google Shape;40;p6"/>
          <p:cNvSpPr txBox="1"/>
          <p:nvPr>
            <p:ph type="title"/>
          </p:nvPr>
        </p:nvSpPr>
        <p:spPr>
          <a:xfrm>
            <a:off x="2171700" y="762000"/>
            <a:ext cx="6457950" cy="1295400"/>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6"/>
          <p:cNvSpPr txBox="1"/>
          <p:nvPr>
            <p:ph idx="1" type="body"/>
          </p:nvPr>
        </p:nvSpPr>
        <p:spPr>
          <a:xfrm>
            <a:off x="685807" y="2183802"/>
            <a:ext cx="3809993"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9pPr>
          </a:lstStyle>
          <a:p/>
        </p:txBody>
      </p:sp>
      <p:sp>
        <p:nvSpPr>
          <p:cNvPr id="42" name="Google Shape;42;p6"/>
          <p:cNvSpPr txBox="1"/>
          <p:nvPr>
            <p:ph idx="2" type="body"/>
          </p:nvPr>
        </p:nvSpPr>
        <p:spPr>
          <a:xfrm>
            <a:off x="514351" y="3132667"/>
            <a:ext cx="3983831" cy="3086019"/>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43" name="Google Shape;43;p6"/>
          <p:cNvSpPr txBox="1"/>
          <p:nvPr>
            <p:ph idx="3" type="body"/>
          </p:nvPr>
        </p:nvSpPr>
        <p:spPr>
          <a:xfrm>
            <a:off x="4800600" y="2183802"/>
            <a:ext cx="3829050"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entury Gothic"/>
                <a:ea typeface="Century Gothic"/>
                <a:cs typeface="Century Gothic"/>
                <a:sym typeface="Century Gothic"/>
              </a:defRPr>
            </a:lvl9pPr>
          </a:lstStyle>
          <a:p/>
        </p:txBody>
      </p:sp>
      <p:sp>
        <p:nvSpPr>
          <p:cNvPr id="44" name="Google Shape;44;p6"/>
          <p:cNvSpPr txBox="1"/>
          <p:nvPr>
            <p:ph idx="4" type="body"/>
          </p:nvPr>
        </p:nvSpPr>
        <p:spPr>
          <a:xfrm>
            <a:off x="4629150" y="3132667"/>
            <a:ext cx="4000500" cy="3086019"/>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45" name="Google Shape;45;p6"/>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6" name="Google Shape;46;p6"/>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7" name="Google Shape;47;p6"/>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48" name="Shape 48"/>
        <p:cNvGrpSpPr/>
        <p:nvPr/>
      </p:nvGrpSpPr>
      <p:grpSpPr>
        <a:xfrm>
          <a:off x="0" y="0"/>
          <a:ext cx="0" cy="0"/>
          <a:chOff x="0" y="0"/>
          <a:chExt cx="0" cy="0"/>
        </a:xfrm>
      </p:grpSpPr>
      <p:sp>
        <p:nvSpPr>
          <p:cNvPr id="49" name="Google Shape;49;p7"/>
          <p:cNvSpPr txBox="1"/>
          <p:nvPr>
            <p:ph type="title"/>
          </p:nvPr>
        </p:nvSpPr>
        <p:spPr>
          <a:xfrm>
            <a:off x="2171700" y="764373"/>
            <a:ext cx="6457950" cy="1293028"/>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7"/>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1" name="Google Shape;51;p7"/>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2" name="Google Shape;52;p7"/>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53" name="Shape 53"/>
        <p:cNvGrpSpPr/>
        <p:nvPr/>
      </p:nvGrpSpPr>
      <p:grpSpPr>
        <a:xfrm>
          <a:off x="0" y="0"/>
          <a:ext cx="0" cy="0"/>
          <a:chOff x="0" y="0"/>
          <a:chExt cx="0" cy="0"/>
        </a:xfrm>
      </p:grpSpPr>
      <p:sp>
        <p:nvSpPr>
          <p:cNvPr id="54" name="Google Shape;54;p8"/>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5" name="Google Shape;55;p8"/>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6" name="Google Shape;56;p8"/>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514350" y="1524000"/>
            <a:ext cx="3086100"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200"/>
              <a:buFont typeface="Century Gothic"/>
              <a:buNone/>
              <a:defRPr b="0" i="0" sz="32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9"/>
          <p:cNvSpPr txBox="1"/>
          <p:nvPr>
            <p:ph idx="1" type="body"/>
          </p:nvPr>
        </p:nvSpPr>
        <p:spPr>
          <a:xfrm>
            <a:off x="3746686" y="746760"/>
            <a:ext cx="4882964" cy="5471925"/>
          </a:xfrm>
          <a:prstGeom prst="rect">
            <a:avLst/>
          </a:prstGeom>
          <a:noFill/>
          <a:ln>
            <a:noFill/>
          </a:ln>
        </p:spPr>
        <p:txBody>
          <a:bodyPr anchorCtr="0" anchor="ctr"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60" name="Google Shape;60;p9"/>
          <p:cNvSpPr txBox="1"/>
          <p:nvPr>
            <p:ph idx="2" type="body"/>
          </p:nvPr>
        </p:nvSpPr>
        <p:spPr>
          <a:xfrm>
            <a:off x="514350" y="3124200"/>
            <a:ext cx="3086100" cy="309448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9pPr>
          </a:lstStyle>
          <a:p/>
        </p:txBody>
      </p:sp>
      <p:sp>
        <p:nvSpPr>
          <p:cNvPr id="61" name="Google Shape;61;p9"/>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2" name="Google Shape;62;p9"/>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3" name="Google Shape;63;p9"/>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514350" y="1524000"/>
            <a:ext cx="5154930"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200"/>
              <a:buFont typeface="Century Gothic"/>
              <a:buNone/>
              <a:defRPr b="0" i="0" sz="32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10"/>
          <p:cNvSpPr/>
          <p:nvPr>
            <p:ph idx="2" type="pic"/>
          </p:nvPr>
        </p:nvSpPr>
        <p:spPr>
          <a:xfrm>
            <a:off x="5895928" y="751242"/>
            <a:ext cx="2733722" cy="546744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9pPr>
          </a:lstStyle>
          <a:p/>
        </p:txBody>
      </p:sp>
      <p:sp>
        <p:nvSpPr>
          <p:cNvPr id="67" name="Google Shape;67;p10"/>
          <p:cNvSpPr txBox="1"/>
          <p:nvPr>
            <p:ph idx="1" type="body"/>
          </p:nvPr>
        </p:nvSpPr>
        <p:spPr>
          <a:xfrm>
            <a:off x="514350" y="3124200"/>
            <a:ext cx="5154930" cy="309448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entury Gothic"/>
                <a:ea typeface="Century Gothic"/>
                <a:cs typeface="Century Gothic"/>
                <a:sym typeface="Century Gothic"/>
              </a:defRPr>
            </a:lvl9pPr>
          </a:lstStyle>
          <a:p/>
        </p:txBody>
      </p:sp>
      <p:sp>
        <p:nvSpPr>
          <p:cNvPr id="68" name="Google Shape;68;p10"/>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9" name="Google Shape;69;p10"/>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0" name="Google Shape;70;p10"/>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 name="Shape 5"/>
        <p:cNvGrpSpPr/>
        <p:nvPr/>
      </p:nvGrpSpPr>
      <p:grpSpPr>
        <a:xfrm>
          <a:off x="0" y="0"/>
          <a:ext cx="0" cy="0"/>
          <a:chOff x="0" y="0"/>
          <a:chExt cx="0" cy="0"/>
        </a:xfrm>
      </p:grpSpPr>
      <p:pic>
        <p:nvPicPr>
          <p:cNvPr descr="C0-HD-TOP.png" id="6" name="Google Shape;6;p1"/>
          <p:cNvPicPr preferRelativeResize="0"/>
          <p:nvPr/>
        </p:nvPicPr>
        <p:blipFill rotWithShape="1">
          <a:blip r:embed="rId1">
            <a:alphaModFix/>
          </a:blip>
          <a:srcRect b="0" l="0" r="0" t="0"/>
          <a:stretch/>
        </p:blipFill>
        <p:spPr>
          <a:xfrm>
            <a:off x="0" y="0"/>
            <a:ext cx="9144000" cy="1441450"/>
          </a:xfrm>
          <a:prstGeom prst="rect">
            <a:avLst/>
          </a:prstGeom>
          <a:noFill/>
          <a:ln>
            <a:noFill/>
          </a:ln>
        </p:spPr>
      </p:pic>
      <p:sp>
        <p:nvSpPr>
          <p:cNvPr id="7" name="Google Shape;7;p1"/>
          <p:cNvSpPr txBox="1"/>
          <p:nvPr>
            <p:ph type="title"/>
          </p:nvPr>
        </p:nvSpPr>
        <p:spPr>
          <a:xfrm>
            <a:off x="2171700" y="764373"/>
            <a:ext cx="6457950" cy="1293028"/>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514350" y="2194561"/>
            <a:ext cx="8115300" cy="4024125"/>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9" name="Google Shape;9;p1"/>
          <p:cNvSpPr txBox="1"/>
          <p:nvPr>
            <p:ph idx="10" type="dt"/>
          </p:nvPr>
        </p:nvSpPr>
        <p:spPr>
          <a:xfrm>
            <a:off x="6446520" y="6356351"/>
            <a:ext cx="218313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1"/>
          <p:cNvSpPr txBox="1"/>
          <p:nvPr>
            <p:ph idx="11" type="ftr"/>
          </p:nvPr>
        </p:nvSpPr>
        <p:spPr>
          <a:xfrm>
            <a:off x="514350" y="6355846"/>
            <a:ext cx="58293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 name="Google Shape;11;p1"/>
          <p:cNvSpPr txBox="1"/>
          <p:nvPr>
            <p:ph idx="12" type="sldNum"/>
          </p:nvPr>
        </p:nvSpPr>
        <p:spPr>
          <a:xfrm>
            <a:off x="6572250" y="38100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Altamiranovivi@yahoo.com" TargetMode="External"/><Relationship Id="rId4" Type="http://schemas.openxmlformats.org/officeDocument/2006/relationships/hyperlink" Target="mailto:lizavitia@hotmail.com" TargetMode="External"/><Relationship Id="rId5" Type="http://schemas.openxmlformats.org/officeDocument/2006/relationships/hyperlink" Target="mailto:vale_pathy_eo@hotmail.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9"/>
          <p:cNvSpPr txBox="1"/>
          <p:nvPr>
            <p:ph type="ctrTitle"/>
          </p:nvPr>
        </p:nvSpPr>
        <p:spPr>
          <a:xfrm>
            <a:off x="285720" y="1214422"/>
            <a:ext cx="8358246" cy="241407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5400"/>
              <a:buFont typeface="Arial"/>
              <a:buNone/>
            </a:pPr>
            <a:r>
              <a:rPr b="1" i="0" lang="es-MX" sz="5400" u="none" cap="none" strike="noStrike">
                <a:solidFill>
                  <a:schemeClr val="lt1"/>
                </a:solidFill>
                <a:latin typeface="Arial"/>
                <a:ea typeface="Arial"/>
                <a:cs typeface="Arial"/>
                <a:sym typeface="Arial"/>
              </a:rPr>
              <a:t>PROYECTO </a:t>
            </a:r>
            <a:br>
              <a:rPr b="1" i="0" lang="es-MX" sz="5400" u="none" cap="none" strike="noStrike">
                <a:solidFill>
                  <a:schemeClr val="lt1"/>
                </a:solidFill>
                <a:latin typeface="Arial"/>
                <a:ea typeface="Arial"/>
                <a:cs typeface="Arial"/>
                <a:sym typeface="Arial"/>
              </a:rPr>
            </a:br>
            <a:r>
              <a:rPr b="1" i="0" lang="es-MX" sz="5400" u="none" cap="none" strike="noStrike">
                <a:solidFill>
                  <a:schemeClr val="lt1"/>
                </a:solidFill>
                <a:latin typeface="Arial"/>
                <a:ea typeface="Arial"/>
                <a:cs typeface="Arial"/>
                <a:sym typeface="Arial"/>
              </a:rPr>
              <a:t>BIBLIOTECA INTERACTIVA BACHÍNIVA</a:t>
            </a:r>
            <a:endParaRPr b="0" i="0" sz="5400" u="none" cap="none" strike="noStrike">
              <a:solidFill>
                <a:schemeClr val="lt1"/>
              </a:solidFill>
              <a:latin typeface="Arial"/>
              <a:ea typeface="Arial"/>
              <a:cs typeface="Arial"/>
              <a:sym typeface="Arial"/>
            </a:endParaRPr>
          </a:p>
        </p:txBody>
      </p:sp>
      <p:sp>
        <p:nvSpPr>
          <p:cNvPr id="145" name="Google Shape;145;p19"/>
          <p:cNvSpPr txBox="1"/>
          <p:nvPr>
            <p:ph idx="1" type="subTitle"/>
          </p:nvPr>
        </p:nvSpPr>
        <p:spPr>
          <a:xfrm>
            <a:off x="1028700" y="3632200"/>
            <a:ext cx="7086600" cy="151131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s-MX" sz="1600" u="none" cap="none" strike="noStrike">
                <a:solidFill>
                  <a:schemeClr val="lt1"/>
                </a:solidFill>
                <a:latin typeface="Century Gothic"/>
                <a:ea typeface="Century Gothic"/>
                <a:cs typeface="Century Gothic"/>
                <a:sym typeface="Century Gothic"/>
              </a:rPr>
              <a:t>Biblioteca Interactiva:</a:t>
            </a:r>
            <a:endParaRPr/>
          </a:p>
          <a:p>
            <a:pPr indent="0" lvl="0" marL="0" marR="0" rtl="0" algn="ctr">
              <a:lnSpc>
                <a:spcPct val="90000"/>
              </a:lnSpc>
              <a:spcBef>
                <a:spcPts val="1000"/>
              </a:spcBef>
              <a:spcAft>
                <a:spcPts val="0"/>
              </a:spcAft>
              <a:buClr>
                <a:schemeClr val="lt1"/>
              </a:buClr>
              <a:buSzPts val="1600"/>
              <a:buFont typeface="Arial"/>
              <a:buNone/>
            </a:pPr>
            <a:r>
              <a:rPr b="0" i="0" lang="es-MX" sz="1600" u="none" cap="none" strike="noStrike">
                <a:solidFill>
                  <a:schemeClr val="lt1"/>
                </a:solidFill>
                <a:latin typeface="Century Gothic"/>
                <a:ea typeface="Century Gothic"/>
                <a:cs typeface="Century Gothic"/>
                <a:sym typeface="Century Gothic"/>
              </a:rPr>
              <a:t>Tocando, sintiendo, experimentando, escuchando y observando. Usando materiales tangibles: títeres, cuentos, libros de textura, láminas, etc. para que el niño explore sus intereses y sea posible acercarlos al mundo letrado desde lo más esencial: los libros.</a:t>
            </a:r>
            <a:endParaRPr b="0" i="0" sz="1600" u="none" cap="none" strike="noStrike">
              <a:solidFill>
                <a:schemeClr val="lt1"/>
              </a:solidFill>
              <a:latin typeface="Century Gothic"/>
              <a:ea typeface="Century Gothic"/>
              <a:cs typeface="Century Gothic"/>
              <a:sym typeface="Century Gothic"/>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2171700" y="764373"/>
            <a:ext cx="6457950" cy="1293028"/>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4000"/>
              <a:buFont typeface="Century Gothic"/>
              <a:buNone/>
            </a:pPr>
            <a:r>
              <a:rPr b="1" i="0" lang="es-MX" sz="4000" u="none" cap="none" strike="noStrike">
                <a:solidFill>
                  <a:schemeClr val="lt1"/>
                </a:solidFill>
                <a:latin typeface="Century Gothic"/>
                <a:ea typeface="Century Gothic"/>
                <a:cs typeface="Century Gothic"/>
                <a:sym typeface="Century Gothic"/>
              </a:rPr>
              <a:t>OBJETIVOS</a:t>
            </a:r>
            <a:endParaRPr b="0" i="0" sz="4000" u="none" cap="none" strike="noStrike">
              <a:solidFill>
                <a:schemeClr val="lt1"/>
              </a:solidFill>
              <a:latin typeface="Century Gothic"/>
              <a:ea typeface="Century Gothic"/>
              <a:cs typeface="Century Gothic"/>
              <a:sym typeface="Century Gothic"/>
            </a:endParaRPr>
          </a:p>
        </p:txBody>
      </p:sp>
      <p:sp>
        <p:nvSpPr>
          <p:cNvPr id="151" name="Google Shape;151;p20"/>
          <p:cNvSpPr txBox="1"/>
          <p:nvPr>
            <p:ph idx="1" type="body"/>
          </p:nvPr>
        </p:nvSpPr>
        <p:spPr>
          <a:xfrm>
            <a:off x="514350" y="2194560"/>
            <a:ext cx="4000500" cy="40241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lt1"/>
              </a:buClr>
              <a:buSzPts val="1870"/>
              <a:buFont typeface="Arial"/>
              <a:buChar char="•"/>
            </a:pPr>
            <a:r>
              <a:rPr b="0" i="0" lang="es-MX" sz="1870" u="none" cap="none" strike="noStrike">
                <a:solidFill>
                  <a:schemeClr val="lt1"/>
                </a:solidFill>
                <a:latin typeface="Century Gothic"/>
                <a:ea typeface="Century Gothic"/>
                <a:cs typeface="Century Gothic"/>
                <a:sym typeface="Century Gothic"/>
              </a:rPr>
              <a:t>Desarrollo de creatividad, sensibilidad, emotividad, interpretación e imaginación.</a:t>
            </a:r>
            <a:endParaRPr/>
          </a:p>
          <a:p>
            <a:pPr indent="-228600" lvl="0" marL="228600" marR="0" rtl="0" algn="l">
              <a:lnSpc>
                <a:spcPct val="80000"/>
              </a:lnSpc>
              <a:spcBef>
                <a:spcPts val="1000"/>
              </a:spcBef>
              <a:spcAft>
                <a:spcPts val="0"/>
              </a:spcAft>
              <a:buClr>
                <a:schemeClr val="lt1"/>
              </a:buClr>
              <a:buSzPts val="1870"/>
              <a:buFont typeface="Arial"/>
              <a:buChar char="•"/>
            </a:pPr>
            <a:r>
              <a:rPr b="0" i="0" lang="es-MX" sz="1870" u="none" cap="none" strike="noStrike">
                <a:solidFill>
                  <a:schemeClr val="lt1"/>
                </a:solidFill>
                <a:latin typeface="Century Gothic"/>
                <a:ea typeface="Century Gothic"/>
                <a:cs typeface="Century Gothic"/>
                <a:sym typeface="Century Gothic"/>
              </a:rPr>
              <a:t>Integración al entorno social.</a:t>
            </a:r>
            <a:endParaRPr/>
          </a:p>
          <a:p>
            <a:pPr indent="-228600" lvl="0" marL="228600" marR="0" rtl="0" algn="l">
              <a:lnSpc>
                <a:spcPct val="80000"/>
              </a:lnSpc>
              <a:spcBef>
                <a:spcPts val="1000"/>
              </a:spcBef>
              <a:spcAft>
                <a:spcPts val="0"/>
              </a:spcAft>
              <a:buClr>
                <a:schemeClr val="lt1"/>
              </a:buClr>
              <a:buSzPts val="1870"/>
              <a:buFont typeface="Arial"/>
              <a:buChar char="•"/>
            </a:pPr>
            <a:r>
              <a:rPr b="0" i="0" lang="es-MX" sz="1870" u="none" cap="none" strike="noStrike">
                <a:solidFill>
                  <a:schemeClr val="lt1"/>
                </a:solidFill>
                <a:latin typeface="Century Gothic"/>
                <a:ea typeface="Century Gothic"/>
                <a:cs typeface="Century Gothic"/>
                <a:sym typeface="Century Gothic"/>
              </a:rPr>
              <a:t>Aprendan el valor del esfuerzo.</a:t>
            </a:r>
            <a:endParaRPr/>
          </a:p>
          <a:p>
            <a:pPr indent="-228600" lvl="0" marL="228600" marR="0" rtl="0" algn="l">
              <a:lnSpc>
                <a:spcPct val="80000"/>
              </a:lnSpc>
              <a:spcBef>
                <a:spcPts val="1000"/>
              </a:spcBef>
              <a:spcAft>
                <a:spcPts val="0"/>
              </a:spcAft>
              <a:buClr>
                <a:schemeClr val="lt1"/>
              </a:buClr>
              <a:buSzPts val="1870"/>
              <a:buFont typeface="Arial"/>
              <a:buChar char="•"/>
            </a:pPr>
            <a:r>
              <a:rPr b="0" i="0" lang="es-MX" sz="1870" u="none" cap="none" strike="noStrike">
                <a:solidFill>
                  <a:schemeClr val="lt1"/>
                </a:solidFill>
                <a:latin typeface="Century Gothic"/>
                <a:ea typeface="Century Gothic"/>
                <a:cs typeface="Century Gothic"/>
                <a:sym typeface="Century Gothic"/>
              </a:rPr>
              <a:t>Aprendan a socializar.</a:t>
            </a:r>
            <a:endParaRPr/>
          </a:p>
          <a:p>
            <a:pPr indent="-228600" lvl="0" marL="228600" marR="0" rtl="0" algn="l">
              <a:lnSpc>
                <a:spcPct val="80000"/>
              </a:lnSpc>
              <a:spcBef>
                <a:spcPts val="1000"/>
              </a:spcBef>
              <a:spcAft>
                <a:spcPts val="0"/>
              </a:spcAft>
              <a:buClr>
                <a:schemeClr val="lt1"/>
              </a:buClr>
              <a:buSzPts val="1870"/>
              <a:buFont typeface="Arial"/>
              <a:buChar char="•"/>
            </a:pPr>
            <a:r>
              <a:rPr b="0" i="0" lang="es-MX" sz="1870" u="none" cap="none" strike="noStrike">
                <a:solidFill>
                  <a:schemeClr val="lt1"/>
                </a:solidFill>
                <a:latin typeface="Century Gothic"/>
                <a:ea typeface="Century Gothic"/>
                <a:cs typeface="Century Gothic"/>
                <a:sym typeface="Century Gothic"/>
              </a:rPr>
              <a:t>Motivación y aprendizaje de una disciplina.</a:t>
            </a:r>
            <a:endParaRPr/>
          </a:p>
          <a:p>
            <a:pPr indent="-228600" lvl="0" marL="228600" marR="0" rtl="0" algn="l">
              <a:lnSpc>
                <a:spcPct val="80000"/>
              </a:lnSpc>
              <a:spcBef>
                <a:spcPts val="1000"/>
              </a:spcBef>
              <a:spcAft>
                <a:spcPts val="0"/>
              </a:spcAft>
              <a:buClr>
                <a:schemeClr val="lt1"/>
              </a:buClr>
              <a:buSzPts val="1870"/>
              <a:buFont typeface="Arial"/>
              <a:buChar char="•"/>
            </a:pPr>
            <a:r>
              <a:rPr b="0" i="0" lang="es-MX" sz="1870" u="none" cap="none" strike="noStrike">
                <a:solidFill>
                  <a:schemeClr val="lt1"/>
                </a:solidFill>
                <a:latin typeface="Century Gothic"/>
                <a:ea typeface="Century Gothic"/>
                <a:cs typeface="Century Gothic"/>
                <a:sym typeface="Century Gothic"/>
              </a:rPr>
              <a:t>Obtener sentido de identificación e integración comunitaria.</a:t>
            </a:r>
            <a:endParaRPr/>
          </a:p>
          <a:p>
            <a:pPr indent="-228600" lvl="0" marL="228600" marR="0" rtl="0" algn="l">
              <a:lnSpc>
                <a:spcPct val="80000"/>
              </a:lnSpc>
              <a:spcBef>
                <a:spcPts val="1000"/>
              </a:spcBef>
              <a:spcAft>
                <a:spcPts val="0"/>
              </a:spcAft>
              <a:buClr>
                <a:schemeClr val="lt1"/>
              </a:buClr>
              <a:buSzPts val="1870"/>
              <a:buFont typeface="Arial"/>
              <a:buChar char="•"/>
            </a:pPr>
            <a:r>
              <a:rPr b="0" i="0" lang="es-MX" sz="1870" u="none" cap="none" strike="noStrike">
                <a:solidFill>
                  <a:schemeClr val="lt1"/>
                </a:solidFill>
                <a:latin typeface="Century Gothic"/>
                <a:ea typeface="Century Gothic"/>
                <a:cs typeface="Century Gothic"/>
                <a:sym typeface="Century Gothic"/>
              </a:rPr>
              <a:t>Aumenten su autoestima.</a:t>
            </a:r>
            <a:endParaRPr/>
          </a:p>
          <a:p>
            <a:pPr indent="-109854" lvl="0" marL="228600" marR="0" rtl="0" algn="l">
              <a:lnSpc>
                <a:spcPct val="80000"/>
              </a:lnSpc>
              <a:spcBef>
                <a:spcPts val="1000"/>
              </a:spcBef>
              <a:spcAft>
                <a:spcPts val="0"/>
              </a:spcAft>
              <a:buClr>
                <a:schemeClr val="lt1"/>
              </a:buClr>
              <a:buSzPts val="1870"/>
              <a:buFont typeface="Arial"/>
              <a:buNone/>
            </a:pPr>
            <a:r>
              <a:t/>
            </a:r>
            <a:endParaRPr b="0" i="0" sz="1870" u="none" cap="none" strike="noStrike">
              <a:solidFill>
                <a:schemeClr val="lt1"/>
              </a:solidFill>
              <a:latin typeface="Century Gothic"/>
              <a:ea typeface="Century Gothic"/>
              <a:cs typeface="Century Gothic"/>
              <a:sym typeface="Century Gothic"/>
            </a:endParaRPr>
          </a:p>
        </p:txBody>
      </p:sp>
      <p:pic>
        <p:nvPicPr>
          <p:cNvPr descr="C:\Users\Public\Pictures\juegos 2017\SANY0093.JPG" id="152" name="Google Shape;152;p20"/>
          <p:cNvPicPr preferRelativeResize="0"/>
          <p:nvPr>
            <p:ph idx="2" type="body"/>
          </p:nvPr>
        </p:nvPicPr>
        <p:blipFill rotWithShape="1">
          <a:blip r:embed="rId3">
            <a:alphaModFix/>
          </a:blip>
          <a:srcRect b="0" l="0" r="0" t="0"/>
          <a:stretch/>
        </p:blipFill>
        <p:spPr>
          <a:xfrm>
            <a:off x="4896657" y="2193925"/>
            <a:ext cx="3465485" cy="4024313"/>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785786" y="764373"/>
            <a:ext cx="7843864" cy="1293028"/>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3200"/>
              <a:buFont typeface="Century Gothic"/>
              <a:buNone/>
            </a:pPr>
            <a:r>
              <a:rPr b="1" i="0" lang="es-MX" sz="3200" u="none" cap="none" strike="noStrike">
                <a:solidFill>
                  <a:schemeClr val="lt1"/>
                </a:solidFill>
                <a:latin typeface="Century Gothic"/>
                <a:ea typeface="Century Gothic"/>
                <a:cs typeface="Century Gothic"/>
                <a:sym typeface="Century Gothic"/>
              </a:rPr>
              <a:t>MOTOR ECONÓMICO SOSTENIBLE QUE SE PRETENDE DESARROLLAR A TRAVÉS DEL PROYECTO</a:t>
            </a:r>
            <a:endParaRPr b="0" i="0" sz="3200" u="none" cap="none" strike="noStrike">
              <a:solidFill>
                <a:schemeClr val="lt1"/>
              </a:solidFill>
              <a:latin typeface="Century Gothic"/>
              <a:ea typeface="Century Gothic"/>
              <a:cs typeface="Century Gothic"/>
              <a:sym typeface="Century Gothic"/>
            </a:endParaRPr>
          </a:p>
        </p:txBody>
      </p:sp>
      <p:sp>
        <p:nvSpPr>
          <p:cNvPr id="158" name="Google Shape;158;p21"/>
          <p:cNvSpPr txBox="1"/>
          <p:nvPr>
            <p:ph idx="1" type="body"/>
          </p:nvPr>
        </p:nvSpPr>
        <p:spPr>
          <a:xfrm>
            <a:off x="214282" y="2194561"/>
            <a:ext cx="8715436" cy="45205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540"/>
              <a:buFont typeface="Arial"/>
              <a:buChar char="•"/>
            </a:pPr>
            <a:r>
              <a:rPr b="0" i="0" lang="es-MX" sz="1540" u="none" cap="none" strike="noStrike">
                <a:solidFill>
                  <a:schemeClr val="lt1"/>
                </a:solidFill>
                <a:latin typeface="Century Gothic"/>
                <a:ea typeface="Century Gothic"/>
                <a:cs typeface="Century Gothic"/>
                <a:sym typeface="Century Gothic"/>
              </a:rPr>
              <a:t>La Biblioteca Municipal cuenta con edificio y personal adecuado para realizar las tareas, pero necesita equipo de cómputo, mobiliario confortable y remodelación de interior. </a:t>
            </a:r>
            <a:endParaRPr/>
          </a:p>
          <a:p>
            <a:pPr indent="-228600" lvl="0" marL="228600" marR="0" rtl="0" algn="l">
              <a:lnSpc>
                <a:spcPct val="70000"/>
              </a:lnSpc>
              <a:spcBef>
                <a:spcPts val="1000"/>
              </a:spcBef>
              <a:spcAft>
                <a:spcPts val="0"/>
              </a:spcAft>
              <a:buClr>
                <a:schemeClr val="lt1"/>
              </a:buClr>
              <a:buSzPts val="1540"/>
              <a:buFont typeface="Arial"/>
              <a:buChar char="•"/>
            </a:pPr>
            <a:r>
              <a:rPr b="0" i="0" lang="es-MX" sz="1540" u="none" cap="none" strike="noStrike">
                <a:solidFill>
                  <a:schemeClr val="lt1"/>
                </a:solidFill>
                <a:latin typeface="Century Gothic"/>
                <a:ea typeface="Century Gothic"/>
                <a:cs typeface="Century Gothic"/>
                <a:sym typeface="Century Gothic"/>
              </a:rPr>
              <a:t>El proyecto Biblioteca Interactiva, consiste en equipar la biblioteca del municipio de forma que pueda ser atractiva a los lectores y personas de la comunidad, tener personal capacitado que realice diferentes actividades diarias para los niños, que auxilien a la biblioteca con talleres de arte, cuenta cuentos, inglés, ciencia (Living Lab.), hortaliza, computación y ayuda con tareas escolares.</a:t>
            </a:r>
            <a:endParaRPr/>
          </a:p>
          <a:p>
            <a:pPr indent="-228600" lvl="0" marL="228600" marR="0" rtl="0" algn="l">
              <a:lnSpc>
                <a:spcPct val="70000"/>
              </a:lnSpc>
              <a:spcBef>
                <a:spcPts val="1000"/>
              </a:spcBef>
              <a:spcAft>
                <a:spcPts val="0"/>
              </a:spcAft>
              <a:buClr>
                <a:schemeClr val="lt1"/>
              </a:buClr>
              <a:buSzPts val="1540"/>
              <a:buFont typeface="Arial"/>
              <a:buChar char="•"/>
            </a:pPr>
            <a:r>
              <a:rPr b="0" i="0" lang="es-MX" sz="1540" u="none" cap="none" strike="noStrike">
                <a:solidFill>
                  <a:schemeClr val="lt1"/>
                </a:solidFill>
                <a:latin typeface="Century Gothic"/>
                <a:ea typeface="Century Gothic"/>
                <a:cs typeface="Century Gothic"/>
                <a:sym typeface="Century Gothic"/>
              </a:rPr>
              <a:t>Al tener la biblioteca en condiciones óptimas se da inicio con las actividades, las cuales se solicitaría una aportación voluntaria semanal (algo simbólico) a los participantes para comprar material para realizar las actividades. Asegurar un sistema de voluntarios: adultos, jóvenes del servicio social, participación por parte de padres de familia.</a:t>
            </a:r>
            <a:endParaRPr/>
          </a:p>
          <a:p>
            <a:pPr indent="-228600" lvl="0" marL="228600" marR="0" rtl="0" algn="l">
              <a:lnSpc>
                <a:spcPct val="70000"/>
              </a:lnSpc>
              <a:spcBef>
                <a:spcPts val="1000"/>
              </a:spcBef>
              <a:spcAft>
                <a:spcPts val="0"/>
              </a:spcAft>
              <a:buClr>
                <a:schemeClr val="lt1"/>
              </a:buClr>
              <a:buSzPts val="1540"/>
              <a:buFont typeface="Arial"/>
              <a:buChar char="•"/>
            </a:pPr>
            <a:r>
              <a:rPr b="0" i="0" lang="es-MX" sz="1540" u="none" cap="none" strike="noStrike">
                <a:solidFill>
                  <a:schemeClr val="lt1"/>
                </a:solidFill>
                <a:latin typeface="Century Gothic"/>
                <a:ea typeface="Century Gothic"/>
                <a:cs typeface="Century Gothic"/>
                <a:sym typeface="Century Gothic"/>
              </a:rPr>
              <a:t>Realizar un evento anual celebrando la lectura, donde se hará exposición de talleres realizados durante el año, donde se venderán pinturas, manualidades, frutos y verduras cosechadas en la hortaliza a beneficio del proyecto biblioteca interactiva.</a:t>
            </a:r>
            <a:endParaRPr/>
          </a:p>
          <a:p>
            <a:pPr indent="-228600" lvl="0" marL="228600" marR="0" rtl="0" algn="l">
              <a:lnSpc>
                <a:spcPct val="70000"/>
              </a:lnSpc>
              <a:spcBef>
                <a:spcPts val="1000"/>
              </a:spcBef>
              <a:spcAft>
                <a:spcPts val="0"/>
              </a:spcAft>
              <a:buClr>
                <a:schemeClr val="lt1"/>
              </a:buClr>
              <a:buSzPts val="1540"/>
              <a:buFont typeface="Arial"/>
              <a:buChar char="•"/>
            </a:pPr>
            <a:r>
              <a:rPr b="0" i="0" lang="es-MX" sz="1540" u="none" cap="none" strike="noStrike">
                <a:solidFill>
                  <a:schemeClr val="lt1"/>
                </a:solidFill>
                <a:latin typeface="Century Gothic"/>
                <a:ea typeface="Century Gothic"/>
                <a:cs typeface="Century Gothic"/>
                <a:sym typeface="Century Gothic"/>
              </a:rPr>
              <a:t>Realizar un contrato compromiso con Presidencia Municipal para que cada administración le de prioridad a la Biblioteca Municipal, de esta manera conservar y apoyar para que el proyecto se mantenga a través del tiempo. </a:t>
            </a:r>
            <a:endParaRPr b="0" i="0" sz="1540" u="none" cap="none" strike="noStrike">
              <a:solidFill>
                <a:schemeClr val="lt1"/>
              </a:solidFill>
              <a:latin typeface="Century Gothic"/>
              <a:ea typeface="Century Gothic"/>
              <a:cs typeface="Century Gothic"/>
              <a:sym typeface="Century Gothic"/>
            </a:endParaRPr>
          </a:p>
          <a:p>
            <a:pPr indent="-228600" lvl="0" marL="228600" marR="0" rtl="0" algn="l">
              <a:lnSpc>
                <a:spcPct val="70000"/>
              </a:lnSpc>
              <a:spcBef>
                <a:spcPts val="1000"/>
              </a:spcBef>
              <a:spcAft>
                <a:spcPts val="0"/>
              </a:spcAft>
              <a:buClr>
                <a:schemeClr val="lt1"/>
              </a:buClr>
              <a:buSzPts val="1540"/>
              <a:buFont typeface="Arial"/>
              <a:buChar char="•"/>
            </a:pPr>
            <a:r>
              <a:rPr b="0" i="0" lang="es-MX" sz="1540" u="none" cap="none" strike="noStrike">
                <a:solidFill>
                  <a:schemeClr val="lt1"/>
                </a:solidFill>
                <a:latin typeface="Century Gothic"/>
                <a:ea typeface="Century Gothic"/>
                <a:cs typeface="Century Gothic"/>
                <a:sym typeface="Century Gothic"/>
              </a:rPr>
              <a:t>El mantenimiento, luz eléctrica, red de internet y personal instructor es totalmente financiado por la presidencia municipal.   </a:t>
            </a:r>
            <a:endParaRPr/>
          </a:p>
          <a:p>
            <a:pPr indent="-228600" lvl="0" marL="228600" marR="0" rtl="0" algn="l">
              <a:lnSpc>
                <a:spcPct val="70000"/>
              </a:lnSpc>
              <a:spcBef>
                <a:spcPts val="1000"/>
              </a:spcBef>
              <a:spcAft>
                <a:spcPts val="0"/>
              </a:spcAft>
              <a:buClr>
                <a:schemeClr val="lt1"/>
              </a:buClr>
              <a:buSzPts val="1540"/>
              <a:buFont typeface="Arial"/>
              <a:buChar char="•"/>
            </a:pPr>
            <a:r>
              <a:rPr b="0" i="0" lang="es-MX" sz="1540" u="none" cap="none" strike="noStrike">
                <a:solidFill>
                  <a:schemeClr val="lt1"/>
                </a:solidFill>
                <a:latin typeface="Century Gothic"/>
                <a:ea typeface="Century Gothic"/>
                <a:cs typeface="Century Gothic"/>
                <a:sym typeface="Century Gothic"/>
              </a:rPr>
              <a:t>Conseguir un sistema de donativo anual que apoye el proyecto para que se extienda por las diferentes comunidades del municipio que están en abandono (Biblioteca Móvil).</a:t>
            </a:r>
            <a:endParaRPr b="0" i="0" sz="1540" u="none" cap="none" strike="noStrike">
              <a:solidFill>
                <a:schemeClr val="lt1"/>
              </a:solidFill>
              <a:latin typeface="Century Gothic"/>
              <a:ea typeface="Century Gothic"/>
              <a:cs typeface="Century Gothic"/>
              <a:sym typeface="Century Gothic"/>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2171700" y="764373"/>
            <a:ext cx="6457950" cy="1293028"/>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3200"/>
              <a:buFont typeface="Century Gothic"/>
              <a:buNone/>
            </a:pPr>
            <a:r>
              <a:rPr b="1" i="0" lang="es-MX" sz="3200" u="none" cap="none" strike="noStrike">
                <a:solidFill>
                  <a:schemeClr val="lt1"/>
                </a:solidFill>
                <a:latin typeface="Century Gothic"/>
                <a:ea typeface="Century Gothic"/>
                <a:cs typeface="Century Gothic"/>
                <a:sym typeface="Century Gothic"/>
              </a:rPr>
              <a:t>ACTIVIDADES REALIZADAS Y ACTIVIDADES QUE SE ESTÁN REALIZANDO ACTUALMENTE.</a:t>
            </a:r>
            <a:endParaRPr b="0" i="0" sz="3200" u="none" cap="none" strike="noStrike">
              <a:solidFill>
                <a:schemeClr val="lt1"/>
              </a:solidFill>
              <a:latin typeface="Century Gothic"/>
              <a:ea typeface="Century Gothic"/>
              <a:cs typeface="Century Gothic"/>
              <a:sym typeface="Century Gothic"/>
            </a:endParaRPr>
          </a:p>
        </p:txBody>
      </p:sp>
      <p:sp>
        <p:nvSpPr>
          <p:cNvPr id="164" name="Google Shape;164;p22"/>
          <p:cNvSpPr txBox="1"/>
          <p:nvPr>
            <p:ph idx="1" type="body"/>
          </p:nvPr>
        </p:nvSpPr>
        <p:spPr>
          <a:xfrm>
            <a:off x="214282" y="2194560"/>
            <a:ext cx="4429156" cy="4520588"/>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704"/>
              <a:buFont typeface="Arial"/>
              <a:buChar char="•"/>
            </a:pPr>
            <a:r>
              <a:rPr b="0" i="0" lang="es-MX" sz="1704" u="none" cap="none" strike="noStrike">
                <a:solidFill>
                  <a:schemeClr val="lt1"/>
                </a:solidFill>
                <a:latin typeface="Century Gothic"/>
                <a:ea typeface="Century Gothic"/>
                <a:cs typeface="Century Gothic"/>
                <a:sym typeface="Century Gothic"/>
              </a:rPr>
              <a:t>El proyecto de apoyar la niñez bachinivence, nace en diciembre año 2016 donde comenzamos a realizar recorridos por las diferentes comunidades del municipio en navidad llevando convivencia sana, dulces, piñatas.</a:t>
            </a:r>
            <a:endParaRPr/>
          </a:p>
          <a:p>
            <a:pPr indent="-228600" lvl="0" marL="228600" marR="0" rtl="0" algn="l">
              <a:lnSpc>
                <a:spcPct val="70000"/>
              </a:lnSpc>
              <a:spcBef>
                <a:spcPts val="1000"/>
              </a:spcBef>
              <a:spcAft>
                <a:spcPts val="0"/>
              </a:spcAft>
              <a:buClr>
                <a:schemeClr val="lt1"/>
              </a:buClr>
              <a:buSzPts val="1704"/>
              <a:buFont typeface="Arial"/>
              <a:buChar char="•"/>
            </a:pPr>
            <a:r>
              <a:rPr b="0" i="0" lang="es-MX" sz="1704" u="none" cap="none" strike="noStrike">
                <a:solidFill>
                  <a:schemeClr val="lt1"/>
                </a:solidFill>
                <a:latin typeface="Century Gothic"/>
                <a:ea typeface="Century Gothic"/>
                <a:cs typeface="Century Gothic"/>
                <a:sym typeface="Century Gothic"/>
              </a:rPr>
              <a:t>El 30 de abril 2017 día del niño, se realizó torneo de futbol municipal, donde se invitó a niños de todo el municipio de Bachíniva, con el propósito de integración de niños y jóvenes a la sociedad con una experiencia sana como es el deporte.</a:t>
            </a:r>
            <a:endParaRPr/>
          </a:p>
          <a:p>
            <a:pPr indent="-228600" lvl="0" marL="228600" marR="0" rtl="0" algn="l">
              <a:lnSpc>
                <a:spcPct val="70000"/>
              </a:lnSpc>
              <a:spcBef>
                <a:spcPts val="1000"/>
              </a:spcBef>
              <a:spcAft>
                <a:spcPts val="0"/>
              </a:spcAft>
              <a:buClr>
                <a:schemeClr val="lt1"/>
              </a:buClr>
              <a:buSzPts val="1704"/>
              <a:buFont typeface="Arial"/>
              <a:buChar char="•"/>
            </a:pPr>
            <a:r>
              <a:rPr b="0" i="0" lang="es-MX" sz="1704" u="none" cap="none" strike="noStrike">
                <a:solidFill>
                  <a:schemeClr val="lt1"/>
                </a:solidFill>
                <a:latin typeface="Century Gothic"/>
                <a:ea typeface="Century Gothic"/>
                <a:cs typeface="Century Gothic"/>
                <a:sym typeface="Century Gothic"/>
              </a:rPr>
              <a:t>Actualmente, iniciamos con el Proyecto Biblioteca Interactiva, donde se comenzó rehabilitando la Biblioteca con limpieza, pintura y clasificación de libros. El próximo paso es inaugurar a los diferentes talleres que nos hemos propuesto.</a:t>
            </a:r>
            <a:endParaRPr b="0" i="0" sz="1704" u="none" cap="none" strike="noStrike">
              <a:solidFill>
                <a:schemeClr val="lt1"/>
              </a:solidFill>
              <a:latin typeface="Century Gothic"/>
              <a:ea typeface="Century Gothic"/>
              <a:cs typeface="Century Gothic"/>
              <a:sym typeface="Century Gothic"/>
            </a:endParaRPr>
          </a:p>
        </p:txBody>
      </p:sp>
      <p:pic>
        <p:nvPicPr>
          <p:cNvPr descr="C:\Users\Usuario\Desktop\En accion\20161219_165725.jpg" id="165" name="Google Shape;165;p22"/>
          <p:cNvPicPr preferRelativeResize="0"/>
          <p:nvPr>
            <p:ph idx="2" type="body"/>
          </p:nvPr>
        </p:nvPicPr>
        <p:blipFill rotWithShape="1">
          <a:blip r:embed="rId3">
            <a:alphaModFix/>
          </a:blip>
          <a:srcRect b="0" l="0" r="0" t="0"/>
          <a:stretch/>
        </p:blipFill>
        <p:spPr>
          <a:xfrm>
            <a:off x="4714876" y="2071678"/>
            <a:ext cx="4286280" cy="2357454"/>
          </a:xfrm>
          <a:prstGeom prst="rect">
            <a:avLst/>
          </a:prstGeom>
          <a:noFill/>
          <a:ln>
            <a:noFill/>
          </a:ln>
        </p:spPr>
      </p:pic>
      <p:pic>
        <p:nvPicPr>
          <p:cNvPr descr="C:\Users\Public\Pictures\juegos 2017\SANY0080.JPG" id="166" name="Google Shape;166;p22"/>
          <p:cNvPicPr preferRelativeResize="0"/>
          <p:nvPr/>
        </p:nvPicPr>
        <p:blipFill rotWithShape="1">
          <a:blip r:embed="rId4">
            <a:alphaModFix/>
          </a:blip>
          <a:srcRect b="0" l="0" r="0" t="0"/>
          <a:stretch/>
        </p:blipFill>
        <p:spPr>
          <a:xfrm>
            <a:off x="4714876" y="4500546"/>
            <a:ext cx="4286280" cy="2357454"/>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2171700" y="764373"/>
            <a:ext cx="6457950" cy="1293028"/>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4000"/>
              <a:buFont typeface="Century Gothic"/>
              <a:buNone/>
            </a:pPr>
            <a:r>
              <a:rPr b="1" i="0" lang="es-MX" sz="4000" u="none" cap="none" strike="noStrike">
                <a:solidFill>
                  <a:schemeClr val="lt1"/>
                </a:solidFill>
                <a:latin typeface="Century Gothic"/>
                <a:ea typeface="Century Gothic"/>
                <a:cs typeface="Century Gothic"/>
                <a:sym typeface="Century Gothic"/>
              </a:rPr>
              <a:t>VISIÓN HACIA EL FUTURO </a:t>
            </a:r>
            <a:endParaRPr b="0" i="0" sz="4000" u="none" cap="none" strike="noStrike">
              <a:solidFill>
                <a:schemeClr val="lt1"/>
              </a:solidFill>
              <a:latin typeface="Century Gothic"/>
              <a:ea typeface="Century Gothic"/>
              <a:cs typeface="Century Gothic"/>
              <a:sym typeface="Century Gothic"/>
            </a:endParaRPr>
          </a:p>
        </p:txBody>
      </p:sp>
      <p:sp>
        <p:nvSpPr>
          <p:cNvPr id="172" name="Google Shape;172;p23"/>
          <p:cNvSpPr txBox="1"/>
          <p:nvPr>
            <p:ph idx="1" type="body"/>
          </p:nvPr>
        </p:nvSpPr>
        <p:spPr>
          <a:xfrm>
            <a:off x="0" y="1857364"/>
            <a:ext cx="4929190" cy="5000636"/>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704"/>
              <a:buFont typeface="Arial"/>
              <a:buChar char="•"/>
            </a:pPr>
            <a:r>
              <a:rPr b="0" i="0" lang="es-MX" sz="1704" u="none" cap="none" strike="noStrike">
                <a:solidFill>
                  <a:schemeClr val="lt1"/>
                </a:solidFill>
                <a:latin typeface="Century Gothic"/>
                <a:ea typeface="Century Gothic"/>
                <a:cs typeface="Century Gothic"/>
                <a:sym typeface="Century Gothic"/>
              </a:rPr>
              <a:t>Crear un lugar donde que promueva  un buen desarrollo físico y mental en los niños y jóvenes de este municipio. </a:t>
            </a:r>
            <a:endParaRPr b="0" i="0" sz="1704" u="none" cap="none" strike="noStrike">
              <a:solidFill>
                <a:schemeClr val="lt1"/>
              </a:solidFill>
              <a:latin typeface="Century Gothic"/>
              <a:ea typeface="Century Gothic"/>
              <a:cs typeface="Century Gothic"/>
              <a:sym typeface="Century Gothic"/>
            </a:endParaRPr>
          </a:p>
          <a:p>
            <a:pPr indent="-228600" lvl="0" marL="228600" marR="0" rtl="0" algn="l">
              <a:lnSpc>
                <a:spcPct val="70000"/>
              </a:lnSpc>
              <a:spcBef>
                <a:spcPts val="1000"/>
              </a:spcBef>
              <a:spcAft>
                <a:spcPts val="0"/>
              </a:spcAft>
              <a:buClr>
                <a:schemeClr val="lt1"/>
              </a:buClr>
              <a:buSzPts val="1704"/>
              <a:buFont typeface="Arial"/>
              <a:buChar char="•"/>
            </a:pPr>
            <a:r>
              <a:rPr b="0" i="0" lang="es-MX" sz="1704" u="none" cap="none" strike="noStrike">
                <a:solidFill>
                  <a:schemeClr val="lt1"/>
                </a:solidFill>
                <a:latin typeface="Century Gothic"/>
                <a:ea typeface="Century Gothic"/>
                <a:cs typeface="Century Gothic"/>
                <a:sym typeface="Century Gothic"/>
              </a:rPr>
              <a:t>Se cree en la capacidad de los niños de cambiar si son orientados adecuadamente, sin embargo, se piensa que se necesita poner en acción ciertas medidas para establecer una vida digna para la juventud Bachinivence</a:t>
            </a:r>
            <a:endParaRPr b="0" i="0" sz="1704" u="none" cap="none" strike="noStrike">
              <a:solidFill>
                <a:schemeClr val="lt1"/>
              </a:solidFill>
              <a:latin typeface="Century Gothic"/>
              <a:ea typeface="Century Gothic"/>
              <a:cs typeface="Century Gothic"/>
              <a:sym typeface="Century Gothic"/>
            </a:endParaRPr>
          </a:p>
          <a:p>
            <a:pPr indent="-228600" lvl="0" marL="228600" marR="0" rtl="0" algn="l">
              <a:lnSpc>
                <a:spcPct val="70000"/>
              </a:lnSpc>
              <a:spcBef>
                <a:spcPts val="1000"/>
              </a:spcBef>
              <a:spcAft>
                <a:spcPts val="0"/>
              </a:spcAft>
              <a:buClr>
                <a:schemeClr val="lt1"/>
              </a:buClr>
              <a:buSzPts val="1704"/>
              <a:buFont typeface="Arial"/>
              <a:buChar char="•"/>
            </a:pPr>
            <a:r>
              <a:rPr b="0" i="0" lang="es-MX" sz="1704" u="none" cap="none" strike="noStrike">
                <a:solidFill>
                  <a:schemeClr val="lt1"/>
                </a:solidFill>
                <a:latin typeface="Century Gothic"/>
                <a:ea typeface="Century Gothic"/>
                <a:cs typeface="Century Gothic"/>
                <a:sym typeface="Century Gothic"/>
              </a:rPr>
              <a:t>Motivar a nuestros jóvenes a creer que existe un  mejor futuro para ellos donde pueden realizar sus sueños.</a:t>
            </a:r>
            <a:endParaRPr/>
          </a:p>
          <a:p>
            <a:pPr indent="-228600" lvl="0" marL="228600" marR="0" rtl="0" algn="l">
              <a:lnSpc>
                <a:spcPct val="70000"/>
              </a:lnSpc>
              <a:spcBef>
                <a:spcPts val="1000"/>
              </a:spcBef>
              <a:spcAft>
                <a:spcPts val="0"/>
              </a:spcAft>
              <a:buClr>
                <a:schemeClr val="lt1"/>
              </a:buClr>
              <a:buSzPts val="1704"/>
              <a:buFont typeface="Arial"/>
              <a:buChar char="•"/>
            </a:pPr>
            <a:r>
              <a:rPr b="0" i="0" lang="es-MX" sz="1704" u="none" cap="none" strike="noStrike">
                <a:solidFill>
                  <a:schemeClr val="lt1"/>
                </a:solidFill>
                <a:latin typeface="Century Gothic"/>
                <a:ea typeface="Century Gothic"/>
                <a:cs typeface="Century Gothic"/>
                <a:sym typeface="Century Gothic"/>
              </a:rPr>
              <a:t>Cambiar la visión de los niños de Bachíniva en que existe algo mejor para ellos más allá de las filas de la criminalidad y los vicios.</a:t>
            </a:r>
            <a:endParaRPr/>
          </a:p>
          <a:p>
            <a:pPr indent="-228600" lvl="0" marL="228600" marR="0" rtl="0" algn="l">
              <a:lnSpc>
                <a:spcPct val="70000"/>
              </a:lnSpc>
              <a:spcBef>
                <a:spcPts val="1000"/>
              </a:spcBef>
              <a:spcAft>
                <a:spcPts val="0"/>
              </a:spcAft>
              <a:buClr>
                <a:schemeClr val="lt1"/>
              </a:buClr>
              <a:buSzPts val="1704"/>
              <a:buFont typeface="Arial"/>
              <a:buChar char="•"/>
            </a:pPr>
            <a:r>
              <a:rPr b="0" i="0" lang="es-MX" sz="1704" u="none" cap="none" strike="noStrike">
                <a:solidFill>
                  <a:schemeClr val="lt1"/>
                </a:solidFill>
                <a:latin typeface="Century Gothic"/>
                <a:ea typeface="Century Gothic"/>
                <a:cs typeface="Century Gothic"/>
                <a:sym typeface="Century Gothic"/>
              </a:rPr>
              <a:t>En conclusión se busca una integración entre niños, jóvenes, sus familias y la misma comunidad. Esto implementando el valor del trabajo y la unidad familiar, restableciendo los vínculos entre niños, jóvenes y su entorno social. </a:t>
            </a:r>
            <a:endParaRPr b="0" i="0" sz="1704" u="none" cap="none" strike="noStrike">
              <a:solidFill>
                <a:schemeClr val="lt1"/>
              </a:solidFill>
              <a:latin typeface="Century Gothic"/>
              <a:ea typeface="Century Gothic"/>
              <a:cs typeface="Century Gothic"/>
              <a:sym typeface="Century Gothic"/>
            </a:endParaRPr>
          </a:p>
        </p:txBody>
      </p:sp>
      <p:pic>
        <p:nvPicPr>
          <p:cNvPr descr="C:\Users\Public\Pictures\Nueva carpeta\images (2).jpg" id="173" name="Google Shape;173;p23"/>
          <p:cNvPicPr preferRelativeResize="0"/>
          <p:nvPr>
            <p:ph idx="2" type="body"/>
          </p:nvPr>
        </p:nvPicPr>
        <p:blipFill rotWithShape="1">
          <a:blip r:embed="rId3">
            <a:alphaModFix/>
          </a:blip>
          <a:srcRect b="0" l="0" r="0" t="0"/>
          <a:stretch/>
        </p:blipFill>
        <p:spPr>
          <a:xfrm>
            <a:off x="5143504" y="4214818"/>
            <a:ext cx="3733802" cy="2357454"/>
          </a:xfrm>
          <a:prstGeom prst="rect">
            <a:avLst/>
          </a:prstGeom>
          <a:noFill/>
          <a:ln>
            <a:noFill/>
          </a:ln>
        </p:spPr>
      </p:pic>
      <p:pic>
        <p:nvPicPr>
          <p:cNvPr id="174" name="Google Shape;174;p23"/>
          <p:cNvPicPr preferRelativeResize="0"/>
          <p:nvPr/>
        </p:nvPicPr>
        <p:blipFill rotWithShape="1">
          <a:blip r:embed="rId4">
            <a:alphaModFix/>
          </a:blip>
          <a:srcRect b="0" l="0" r="0" t="0"/>
          <a:stretch/>
        </p:blipFill>
        <p:spPr>
          <a:xfrm>
            <a:off x="5143504" y="1857364"/>
            <a:ext cx="3733800" cy="2357454"/>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2171700" y="764373"/>
            <a:ext cx="6457950" cy="1293028"/>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4000"/>
              <a:buFont typeface="Century Gothic"/>
              <a:buNone/>
            </a:pPr>
            <a:r>
              <a:t/>
            </a:r>
            <a:endParaRPr b="0" i="0" sz="4000" u="none" cap="none" strike="noStrike">
              <a:solidFill>
                <a:schemeClr val="lt1"/>
              </a:solidFill>
              <a:latin typeface="Century Gothic"/>
              <a:ea typeface="Century Gothic"/>
              <a:cs typeface="Century Gothic"/>
              <a:sym typeface="Century Gothic"/>
            </a:endParaRPr>
          </a:p>
        </p:txBody>
      </p:sp>
      <p:sp>
        <p:nvSpPr>
          <p:cNvPr id="180" name="Google Shape;180;p24"/>
          <p:cNvSpPr txBox="1"/>
          <p:nvPr>
            <p:ph idx="1" type="body"/>
          </p:nvPr>
        </p:nvSpPr>
        <p:spPr>
          <a:xfrm>
            <a:off x="514350" y="2194561"/>
            <a:ext cx="8115300" cy="40241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200"/>
              <a:buFont typeface="Arial"/>
              <a:buChar char="•"/>
            </a:pPr>
            <a:r>
              <a:rPr b="0" i="0" lang="es-MX" sz="2200" u="none" cap="none" strike="noStrike">
                <a:solidFill>
                  <a:schemeClr val="lt1"/>
                </a:solidFill>
                <a:latin typeface="Century Gothic"/>
                <a:ea typeface="Century Gothic"/>
                <a:cs typeface="Century Gothic"/>
                <a:sym typeface="Century Gothic"/>
              </a:rPr>
              <a:t>Nombre: C.P Viviana Altamirano Cárdenas.</a:t>
            </a:r>
            <a:endParaRPr/>
          </a:p>
          <a:p>
            <a:pPr indent="-228600" lvl="1" marL="685800" marR="0" rtl="0" algn="l">
              <a:lnSpc>
                <a:spcPct val="90000"/>
              </a:lnSpc>
              <a:spcBef>
                <a:spcPts val="500"/>
              </a:spcBef>
              <a:spcAft>
                <a:spcPts val="0"/>
              </a:spcAft>
              <a:buClr>
                <a:schemeClr val="lt1"/>
              </a:buClr>
              <a:buSzPts val="2000"/>
              <a:buFont typeface="Arial"/>
              <a:buChar char="•"/>
            </a:pPr>
            <a:r>
              <a:rPr b="0" i="0" lang="es-MX" sz="2000" u="none" cap="none" strike="noStrike">
                <a:solidFill>
                  <a:schemeClr val="lt1"/>
                </a:solidFill>
                <a:latin typeface="Century Gothic"/>
                <a:ea typeface="Century Gothic"/>
                <a:cs typeface="Century Gothic"/>
                <a:sym typeface="Century Gothic"/>
              </a:rPr>
              <a:t>No. Celular: (625)113-0340</a:t>
            </a:r>
            <a:endParaRPr/>
          </a:p>
          <a:p>
            <a:pPr indent="-228600" lvl="1" marL="685800" marR="0" rtl="0" algn="l">
              <a:lnSpc>
                <a:spcPct val="90000"/>
              </a:lnSpc>
              <a:spcBef>
                <a:spcPts val="500"/>
              </a:spcBef>
              <a:spcAft>
                <a:spcPts val="0"/>
              </a:spcAft>
              <a:buClr>
                <a:schemeClr val="lt1"/>
              </a:buClr>
              <a:buSzPts val="2000"/>
              <a:buFont typeface="Arial"/>
              <a:buChar char="•"/>
            </a:pPr>
            <a:r>
              <a:rPr b="0" i="0" lang="es-MX" sz="2000" u="none" cap="none" strike="noStrike">
                <a:solidFill>
                  <a:schemeClr val="lt1"/>
                </a:solidFill>
                <a:latin typeface="Century Gothic"/>
                <a:ea typeface="Century Gothic"/>
                <a:cs typeface="Century Gothic"/>
                <a:sym typeface="Century Gothic"/>
              </a:rPr>
              <a:t>Correo electrónico: </a:t>
            </a:r>
            <a:r>
              <a:rPr b="0" i="0" lang="es-MX" sz="2000" u="sng" cap="none" strike="noStrike">
                <a:solidFill>
                  <a:schemeClr val="hlink"/>
                </a:solidFill>
                <a:latin typeface="Century Gothic"/>
                <a:ea typeface="Century Gothic"/>
                <a:cs typeface="Century Gothic"/>
                <a:sym typeface="Century Gothic"/>
                <a:hlinkClick r:id="rId3"/>
              </a:rPr>
              <a:t>Altamiranovivi@yahoo.com</a:t>
            </a:r>
            <a:endParaRPr b="0" i="0" sz="2000" u="none" cap="none" strike="noStrike">
              <a:solidFill>
                <a:schemeClr val="lt1"/>
              </a:solidFill>
              <a:latin typeface="Century Gothic"/>
              <a:ea typeface="Century Gothic"/>
              <a:cs typeface="Century Gothic"/>
              <a:sym typeface="Century Gothic"/>
            </a:endParaRPr>
          </a:p>
          <a:p>
            <a:pPr indent="-228600" lvl="0" marL="228600" marR="0" rtl="0" algn="l">
              <a:lnSpc>
                <a:spcPct val="90000"/>
              </a:lnSpc>
              <a:spcBef>
                <a:spcPts val="1000"/>
              </a:spcBef>
              <a:spcAft>
                <a:spcPts val="0"/>
              </a:spcAft>
              <a:buClr>
                <a:schemeClr val="lt1"/>
              </a:buClr>
              <a:buSzPts val="2200"/>
              <a:buFont typeface="Arial"/>
              <a:buChar char="•"/>
            </a:pPr>
            <a:r>
              <a:rPr b="0" i="0" lang="es-MX" sz="2200" u="none" cap="none" strike="noStrike">
                <a:solidFill>
                  <a:schemeClr val="lt1"/>
                </a:solidFill>
                <a:latin typeface="Century Gothic"/>
                <a:ea typeface="Century Gothic"/>
                <a:cs typeface="Century Gothic"/>
                <a:sym typeface="Century Gothic"/>
              </a:rPr>
              <a:t>Nombre: Lic. Linda Lizeth Avitia Acosta.</a:t>
            </a:r>
            <a:endParaRPr/>
          </a:p>
          <a:p>
            <a:pPr indent="-228600" lvl="1" marL="685800" marR="0" rtl="0" algn="l">
              <a:lnSpc>
                <a:spcPct val="90000"/>
              </a:lnSpc>
              <a:spcBef>
                <a:spcPts val="500"/>
              </a:spcBef>
              <a:spcAft>
                <a:spcPts val="0"/>
              </a:spcAft>
              <a:buClr>
                <a:schemeClr val="lt1"/>
              </a:buClr>
              <a:buSzPts val="2000"/>
              <a:buFont typeface="Arial"/>
              <a:buChar char="•"/>
            </a:pPr>
            <a:r>
              <a:rPr b="0" i="0" lang="es-MX" sz="2000" u="none" cap="none" strike="noStrike">
                <a:solidFill>
                  <a:schemeClr val="lt1"/>
                </a:solidFill>
                <a:latin typeface="Century Gothic"/>
                <a:ea typeface="Century Gothic"/>
                <a:cs typeface="Century Gothic"/>
                <a:sym typeface="Century Gothic"/>
              </a:rPr>
              <a:t>No. Celular: (659)103-6581</a:t>
            </a:r>
            <a:endParaRPr/>
          </a:p>
          <a:p>
            <a:pPr indent="-228600" lvl="1" marL="685800" marR="0" rtl="0" algn="l">
              <a:lnSpc>
                <a:spcPct val="90000"/>
              </a:lnSpc>
              <a:spcBef>
                <a:spcPts val="500"/>
              </a:spcBef>
              <a:spcAft>
                <a:spcPts val="0"/>
              </a:spcAft>
              <a:buClr>
                <a:schemeClr val="lt1"/>
              </a:buClr>
              <a:buSzPts val="2000"/>
              <a:buFont typeface="Arial"/>
              <a:buChar char="•"/>
            </a:pPr>
            <a:r>
              <a:rPr b="0" i="0" lang="es-MX" sz="2000" u="none" cap="none" strike="noStrike">
                <a:solidFill>
                  <a:schemeClr val="lt1"/>
                </a:solidFill>
                <a:latin typeface="Century Gothic"/>
                <a:ea typeface="Century Gothic"/>
                <a:cs typeface="Century Gothic"/>
                <a:sym typeface="Century Gothic"/>
              </a:rPr>
              <a:t>Correo electrónico: </a:t>
            </a:r>
            <a:r>
              <a:rPr b="0" i="0" lang="es-MX" sz="2000" u="sng" cap="none" strike="noStrike">
                <a:solidFill>
                  <a:schemeClr val="hlink"/>
                </a:solidFill>
                <a:latin typeface="Century Gothic"/>
                <a:ea typeface="Century Gothic"/>
                <a:cs typeface="Century Gothic"/>
                <a:sym typeface="Century Gothic"/>
                <a:hlinkClick r:id="rId4"/>
              </a:rPr>
              <a:t>lizavitia@hotmail.com</a:t>
            </a:r>
            <a:endParaRPr b="0" i="0" sz="2000" u="none" cap="none" strike="noStrike">
              <a:solidFill>
                <a:schemeClr val="lt1"/>
              </a:solidFill>
              <a:latin typeface="Century Gothic"/>
              <a:ea typeface="Century Gothic"/>
              <a:cs typeface="Century Gothic"/>
              <a:sym typeface="Century Gothic"/>
            </a:endParaRPr>
          </a:p>
          <a:p>
            <a:pPr indent="-228600" lvl="0" marL="228600" marR="0" rtl="0" algn="l">
              <a:lnSpc>
                <a:spcPct val="90000"/>
              </a:lnSpc>
              <a:spcBef>
                <a:spcPts val="1000"/>
              </a:spcBef>
              <a:spcAft>
                <a:spcPts val="0"/>
              </a:spcAft>
              <a:buClr>
                <a:schemeClr val="lt1"/>
              </a:buClr>
              <a:buSzPts val="2200"/>
              <a:buFont typeface="Arial"/>
              <a:buChar char="•"/>
            </a:pPr>
            <a:r>
              <a:rPr b="0" i="0" lang="es-MX" sz="2200" u="none" cap="none" strike="noStrike">
                <a:solidFill>
                  <a:schemeClr val="lt1"/>
                </a:solidFill>
                <a:latin typeface="Century Gothic"/>
                <a:ea typeface="Century Gothic"/>
                <a:cs typeface="Century Gothic"/>
                <a:sym typeface="Century Gothic"/>
              </a:rPr>
              <a:t>Nombre: Lic. Valeria Patricia Enríquez Ochoa</a:t>
            </a:r>
            <a:endParaRPr/>
          </a:p>
          <a:p>
            <a:pPr indent="-228600" lvl="1" marL="685800" marR="0" rtl="0" algn="l">
              <a:lnSpc>
                <a:spcPct val="90000"/>
              </a:lnSpc>
              <a:spcBef>
                <a:spcPts val="500"/>
              </a:spcBef>
              <a:spcAft>
                <a:spcPts val="0"/>
              </a:spcAft>
              <a:buClr>
                <a:schemeClr val="lt1"/>
              </a:buClr>
              <a:buSzPts val="2000"/>
              <a:buFont typeface="Arial"/>
              <a:buChar char="•"/>
            </a:pPr>
            <a:r>
              <a:rPr b="0" i="0" lang="es-MX" sz="2000" u="none" cap="none" strike="noStrike">
                <a:solidFill>
                  <a:schemeClr val="lt1"/>
                </a:solidFill>
                <a:latin typeface="Century Gothic"/>
                <a:ea typeface="Century Gothic"/>
                <a:cs typeface="Century Gothic"/>
                <a:sym typeface="Century Gothic"/>
              </a:rPr>
              <a:t>No. Celular: (659)102-3495</a:t>
            </a:r>
            <a:endParaRPr/>
          </a:p>
          <a:p>
            <a:pPr indent="-228600" lvl="1" marL="685800" marR="0" rtl="0" algn="l">
              <a:lnSpc>
                <a:spcPct val="90000"/>
              </a:lnSpc>
              <a:spcBef>
                <a:spcPts val="500"/>
              </a:spcBef>
              <a:spcAft>
                <a:spcPts val="0"/>
              </a:spcAft>
              <a:buClr>
                <a:schemeClr val="lt1"/>
              </a:buClr>
              <a:buSzPts val="2000"/>
              <a:buFont typeface="Arial"/>
              <a:buChar char="•"/>
            </a:pPr>
            <a:r>
              <a:rPr b="0" i="0" lang="es-MX" sz="2000" u="none" cap="none" strike="noStrike">
                <a:solidFill>
                  <a:schemeClr val="lt1"/>
                </a:solidFill>
                <a:latin typeface="Century Gothic"/>
                <a:ea typeface="Century Gothic"/>
                <a:cs typeface="Century Gothic"/>
                <a:sym typeface="Century Gothic"/>
              </a:rPr>
              <a:t>Correo electrónico: </a:t>
            </a:r>
            <a:r>
              <a:rPr b="0" i="0" lang="es-MX" sz="2000" u="sng" cap="none" strike="noStrike">
                <a:solidFill>
                  <a:schemeClr val="hlink"/>
                </a:solidFill>
                <a:latin typeface="Century Gothic"/>
                <a:ea typeface="Century Gothic"/>
                <a:cs typeface="Century Gothic"/>
                <a:sym typeface="Century Gothic"/>
                <a:hlinkClick r:id="rId5"/>
              </a:rPr>
              <a:t>vale_pathy_eo@hotmail.com</a:t>
            </a:r>
            <a:r>
              <a:rPr b="0" i="0" lang="es-MX" sz="2000" u="sng" cap="none" strike="noStrike">
                <a:solidFill>
                  <a:schemeClr val="lt1"/>
                </a:solidFill>
                <a:latin typeface="Century Gothic"/>
                <a:ea typeface="Century Gothic"/>
                <a:cs typeface="Century Gothic"/>
                <a:sym typeface="Century Gothic"/>
              </a:rPr>
              <a:t> </a:t>
            </a:r>
            <a:endParaRPr b="0" i="0" sz="2000" u="none" cap="none" strike="noStrike">
              <a:solidFill>
                <a:schemeClr val="lt1"/>
              </a:solidFill>
              <a:latin typeface="Century Gothic"/>
              <a:ea typeface="Century Gothic"/>
              <a:cs typeface="Century Gothic"/>
              <a:sym typeface="Century Gothic"/>
            </a:endParaRPr>
          </a:p>
          <a:p>
            <a:pPr indent="-88900" lvl="0" marL="228600" marR="0" rtl="0" algn="l">
              <a:lnSpc>
                <a:spcPct val="90000"/>
              </a:lnSpc>
              <a:spcBef>
                <a:spcPts val="1000"/>
              </a:spcBef>
              <a:spcAft>
                <a:spcPts val="0"/>
              </a:spcAft>
              <a:buClr>
                <a:schemeClr val="lt1"/>
              </a:buClr>
              <a:buSzPts val="2200"/>
              <a:buFont typeface="Arial"/>
              <a:buNone/>
            </a:pPr>
            <a:r>
              <a:t/>
            </a:r>
            <a:endParaRPr b="0" i="0" sz="2200" u="none" cap="none" strike="noStrike">
              <a:solidFill>
                <a:schemeClr val="lt1"/>
              </a:solidFill>
              <a:latin typeface="Century Gothic"/>
              <a:ea typeface="Century Gothic"/>
              <a:cs typeface="Century Gothic"/>
              <a:sym typeface="Century Gothic"/>
            </a:endParaRPr>
          </a:p>
        </p:txBody>
      </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Tema10">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