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70" d="100"/>
          <a:sy n="70" d="100"/>
        </p:scale>
        <p:origin x="-61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1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317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0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0192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172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712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21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71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11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96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897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53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53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170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684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765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217C-9563-4C8E-819D-3E41F89C076C}" type="datetimeFigureOut">
              <a:rPr lang="es-MX" smtClean="0"/>
              <a:t>12/10/2018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7EB33A6-627E-42A9-8694-0E112BA4AD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685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SILVIA SEPULVEDA\Documents\1. Living Lab. Borderlands\MAR. Logos, membrete, tarjetas\Logos juntos\LL-CDT logos juntos.jpg">
            <a:extLst>
              <a:ext uri="{FF2B5EF4-FFF2-40B4-BE49-F238E27FC236}">
                <a16:creationId xmlns:a16="http://schemas.microsoft.com/office/drawing/2014/main" xmlns="" id="{84AB6D09-3A8C-411B-8BA1-904B75592A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6" y="212431"/>
            <a:ext cx="1517908" cy="97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SILVIA SEPULVEDA\Documents\1a. RCE Borderlands. LL-CDT\Logotipos\UN Logos\transparent_colour_rce_logo (1).png">
            <a:extLst>
              <a:ext uri="{FF2B5EF4-FFF2-40B4-BE49-F238E27FC236}">
                <a16:creationId xmlns:a16="http://schemas.microsoft.com/office/drawing/2014/main" xmlns="" id="{4352B2AE-2106-4805-A05D-22D6D59FB8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055" y="309764"/>
            <a:ext cx="1736916" cy="7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06E3E45-FB85-4983-AC1F-41C6AAE73B1B}"/>
              </a:ext>
            </a:extLst>
          </p:cNvPr>
          <p:cNvSpPr/>
          <p:nvPr/>
        </p:nvSpPr>
        <p:spPr>
          <a:xfrm>
            <a:off x="1783487" y="404095"/>
            <a:ext cx="8174451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Resumen en PPT para la procuración de fondos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Living </a:t>
            </a:r>
            <a:r>
              <a:rPr lang="es-MX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/Centro de Diálogo y Transformación Inc.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Centro Regional de Expertos: Franja fronteriza México-Estados Unidos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45E0E69-FD33-42AF-8AF1-C1DB7ED93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06" y="1479608"/>
            <a:ext cx="9895731" cy="457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EAC6F80-0D7E-4DAE-86F2-146C57A443E1}"/>
              </a:ext>
            </a:extLst>
          </p:cNvPr>
          <p:cNvSpPr/>
          <p:nvPr/>
        </p:nvSpPr>
        <p:spPr>
          <a:xfrm>
            <a:off x="2019274" y="4425056"/>
            <a:ext cx="100735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0" cap="none" spc="0" dirty="0">
                <a:ln w="0"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“Mejora de Infraestructura para</a:t>
            </a:r>
          </a:p>
          <a:p>
            <a:pPr algn="ctr"/>
            <a:r>
              <a:rPr lang="es-ES" sz="5000" dirty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un mejor servicio</a:t>
            </a:r>
            <a:r>
              <a:rPr lang="es-ES" sz="5000" b="0" cap="none" spc="0" dirty="0">
                <a:ln w="0"/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2275479D-BFFB-484E-9EA2-B08B84D16466}"/>
              </a:ext>
            </a:extLst>
          </p:cNvPr>
          <p:cNvSpPr/>
          <p:nvPr/>
        </p:nvSpPr>
        <p:spPr>
          <a:xfrm>
            <a:off x="5254052" y="6120868"/>
            <a:ext cx="7900698" cy="81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Contacto:     María Dolores Gallegos Trevizo 	Tel. (625) 122 17 64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Adicionales: Dora Leticia Jacquez Robles 	          Tel. (625) 101 81 68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Noe Peregrino Pérez                      Tel. (625) 114 80 84</a:t>
            </a: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5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75C7DFE-F84C-43AA-9FAD-47C5E43E7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2510349"/>
            <a:ext cx="3169581" cy="379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4C9128-D467-4800-B5D6-FCA55EC2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0864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0A50B05-E54E-4D3B-A080-67CB4A91B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647" y="624110"/>
            <a:ext cx="8915400" cy="28048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>
                <a:solidFill>
                  <a:schemeClr val="tx1"/>
                </a:solidFill>
              </a:rPr>
              <a:t>El proyecto de nuestra Cooperativa surge hace casi 30 años, a partir de la necesidad de los productores campesinos de la zona </a:t>
            </a:r>
            <a:r>
              <a:rPr lang="es-MX" sz="2000" dirty="0" err="1">
                <a:solidFill>
                  <a:schemeClr val="tx1"/>
                </a:solidFill>
              </a:rPr>
              <a:t>temporalera</a:t>
            </a:r>
            <a:r>
              <a:rPr lang="es-MX" sz="2000" dirty="0">
                <a:solidFill>
                  <a:schemeClr val="tx1"/>
                </a:solidFill>
              </a:rPr>
              <a:t> de Anáhuac, Chihuahua, de vender su semilla del productor al consumidor, sin intermediario, además de la participación de varias Mujeres, amas de casa, que buscan vender sus productos caseros para sacar adelante a sus familias.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7726C32-4BD3-4B7B-8F9E-98DA1F2990F8}"/>
              </a:ext>
            </a:extLst>
          </p:cNvPr>
          <p:cNvSpPr/>
          <p:nvPr/>
        </p:nvSpPr>
        <p:spPr>
          <a:xfrm>
            <a:off x="2191647" y="2625635"/>
            <a:ext cx="36285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El Capital social de la Cooperativa se ha fortalecido a través de los años con el porcentaje que los mismos socios reinvierten cada año, de acuerdo a su rendimiento personal durante el ciclo de trabajo.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D9EE724-8131-4851-A85D-95D34725E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69675"/>
            <a:ext cx="2847533" cy="3796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1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FCCE106-833E-43FE-9D23-87EC431D9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372" y="290015"/>
            <a:ext cx="10301909" cy="62779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1900" dirty="0"/>
              <a:t>A través de nuestro proyecto se busca:</a:t>
            </a:r>
          </a:p>
          <a:p>
            <a:r>
              <a:rPr lang="es-MX" sz="1900" b="1" dirty="0"/>
              <a:t>Apoyar la Educación</a:t>
            </a:r>
          </a:p>
          <a:p>
            <a:pPr marL="0" indent="0">
              <a:buNone/>
            </a:pPr>
            <a:r>
              <a:rPr lang="es-MX" sz="1900" dirty="0"/>
              <a:t>	Otorgando pequeñas becas a los hijos de socios en medida de nuestras 	capacidades, para que puedan continuar con sus estudios y ofreciendo talleres de 	</a:t>
            </a:r>
            <a:r>
              <a:rPr lang="es-MX" sz="1900" dirty="0" err="1"/>
              <a:t>cooperativimo</a:t>
            </a:r>
            <a:r>
              <a:rPr lang="es-MX" sz="1900" dirty="0"/>
              <a:t> a socios y empleados. </a:t>
            </a:r>
          </a:p>
          <a:p>
            <a:pPr marL="0" indent="0">
              <a:buNone/>
            </a:pPr>
            <a:endParaRPr lang="es-MX" sz="1900" dirty="0"/>
          </a:p>
          <a:p>
            <a:r>
              <a:rPr lang="es-MX" sz="1900" b="1" dirty="0"/>
              <a:t>Mejorar la salud de la comunidad</a:t>
            </a:r>
          </a:p>
          <a:p>
            <a:pPr marL="0" indent="0">
              <a:buNone/>
            </a:pPr>
            <a:r>
              <a:rPr lang="es-MX" sz="1900" dirty="0"/>
              <a:t>	Eliminando la venta de productos chatarra (Refresco, papitas, sopas 	instantáneas) o 	que dañen la salud de la población (cigarros, alcohol) y	promoviendo el consumo de 	productos caseros y nutritivos. </a:t>
            </a:r>
          </a:p>
          <a:p>
            <a:pPr marL="0" indent="0">
              <a:buNone/>
            </a:pPr>
            <a:r>
              <a:rPr lang="es-MX" sz="1900" dirty="0"/>
              <a:t>	Promoviendo la herbolaria como medicina alternativa, contando en este 	momento con un anaquel de medicina natural hecha por un grupo de Mujeres. </a:t>
            </a:r>
          </a:p>
          <a:p>
            <a:pPr marL="0" indent="0">
              <a:buNone/>
            </a:pPr>
            <a:r>
              <a:rPr lang="es-MX" sz="1900" dirty="0"/>
              <a:t>	</a:t>
            </a:r>
          </a:p>
          <a:p>
            <a:r>
              <a:rPr lang="es-MX" sz="1900" b="1" dirty="0"/>
              <a:t>Otorgar fuentes de empleo</a:t>
            </a:r>
          </a:p>
          <a:p>
            <a:pPr marL="0" indent="0">
              <a:buNone/>
            </a:pPr>
            <a:r>
              <a:rPr lang="es-MX" sz="1900" dirty="0"/>
              <a:t>	Dando empleo a más de treinta personas de la comunidad y sus alrededores para 		que cuenten con un sueldo digno con el cual sacar adelante a sus familias. </a:t>
            </a:r>
          </a:p>
          <a:p>
            <a:pPr marL="0" indent="0">
              <a:buNone/>
            </a:pPr>
            <a:endParaRPr lang="es-MX" sz="1900" dirty="0"/>
          </a:p>
          <a:p>
            <a:r>
              <a:rPr lang="es-MX" sz="1900" b="1" dirty="0"/>
              <a:t>Apoyar a los campesinos y productores del pueblo</a:t>
            </a:r>
          </a:p>
          <a:p>
            <a:pPr marL="0" indent="0">
              <a:buNone/>
            </a:pPr>
            <a:r>
              <a:rPr lang="es-MX" sz="1900" dirty="0"/>
              <a:t>	Brindándoles un lugar donde comercializar sus productos a un precio justo y, a su vez, 	ofreciendo a la comunidad de Anáhuac productos frescos y de calidad.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028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C6B3F76-529E-4EDA-8B26-CBEF296A10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9"/>
          <a:stretch/>
        </p:blipFill>
        <p:spPr>
          <a:xfrm>
            <a:off x="3898855" y="2373953"/>
            <a:ext cx="2890198" cy="326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969F657-C375-4EB2-B80F-50210F56C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860" y="618698"/>
            <a:ext cx="9161510" cy="41716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/>
              <a:t>Con el objetivo de darle prioridad a las necesidades básicas de los socios y pagar un sueldo justo a los empleados que forman el equipo de trabajo, nos hemos retrasado en equipar y mejorar la Cooperativa con la infraestructura necesaria para brindar un mejor servicio a nuestros clientes.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2B9B2E9-8CF4-4E3B-9E73-70B07674C1E8}"/>
              </a:ext>
            </a:extLst>
          </p:cNvPr>
          <p:cNvSpPr/>
          <p:nvPr/>
        </p:nvSpPr>
        <p:spPr>
          <a:xfrm>
            <a:off x="7165074" y="2023113"/>
            <a:ext cx="4599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Es por ello que el objetivo del proyecto es poder mejorar las instalaciones; modernizando anaqueles, mejorando los puntos de venta existentes, reparando daños en el inmueble y el estacionamiento,  instalando Paneles Solares que permitan el uso de energía limpia, etc. Para continuar apoyando de una mejor manera a los productores y campesinos locales, eliminando intermediarios, y otorgando a la Comunidad de Anáhuac la posibilidad de adquirir esos productos a un mejor precio y calidad.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F3D8923-5620-4524-B3CC-E59AEDC586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6" y="2207524"/>
            <a:ext cx="3590029" cy="2692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2718359-3B95-428F-9818-C9829964A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" y="3908964"/>
            <a:ext cx="2125987" cy="2834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E2BCFBA-2645-4EFA-9FCC-7642FF94CF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87" y="4383207"/>
            <a:ext cx="3029803" cy="2272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31440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228</TotalTime>
  <Words>287</Words>
  <Application>Microsoft Office PowerPoint</Application>
  <PresentationFormat>Personalizado</PresentationFormat>
  <Paragraphs>27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Espiral</vt:lpstr>
      <vt:lpstr>Presentación de PowerPoint</vt:lpstr>
      <vt:lpstr>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Magaly Miramontes</dc:creator>
  <cp:lastModifiedBy>Carolina López</cp:lastModifiedBy>
  <cp:revision>23</cp:revision>
  <dcterms:created xsi:type="dcterms:W3CDTF">2018-10-11T21:06:29Z</dcterms:created>
  <dcterms:modified xsi:type="dcterms:W3CDTF">2018-10-12T21:17:44Z</dcterms:modified>
</cp:coreProperties>
</file>