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3F144-B58B-4706-8637-7576B25FB292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4562B-698F-40AF-8B97-55A2DC9FDF5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02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3F144-B58B-4706-8637-7576B25FB292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4562B-698F-40AF-8B97-55A2DC9FDF5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39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3F144-B58B-4706-8637-7576B25FB292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4562B-698F-40AF-8B97-55A2DC9FDF5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60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3F144-B58B-4706-8637-7576B25FB292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4562B-698F-40AF-8B97-55A2DC9FDF5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95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3F144-B58B-4706-8637-7576B25FB292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4562B-698F-40AF-8B97-55A2DC9FDF5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42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3F144-B58B-4706-8637-7576B25FB292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4562B-698F-40AF-8B97-55A2DC9FDF5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22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3F144-B58B-4706-8637-7576B25FB292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4562B-698F-40AF-8B97-55A2DC9FDF5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28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3F144-B58B-4706-8637-7576B25FB292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4562B-698F-40AF-8B97-55A2DC9FDF5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3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3F144-B58B-4706-8637-7576B25FB292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4562B-698F-40AF-8B97-55A2DC9FDF5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88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3F144-B58B-4706-8637-7576B25FB292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4562B-698F-40AF-8B97-55A2DC9FDF5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19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3F144-B58B-4706-8637-7576B25FB292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4562B-698F-40AF-8B97-55A2DC9FDF5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66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3F144-B58B-4706-8637-7576B25FB292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4562B-698F-40AF-8B97-55A2DC9FDF5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9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-748000"/>
            <a:ext cx="9144000" cy="2387600"/>
          </a:xfrm>
        </p:spPr>
        <p:txBody>
          <a:bodyPr/>
          <a:lstStyle/>
          <a:p>
            <a:r>
              <a:rPr lang="es-MX" dirty="0" smtClean="0"/>
              <a:t>Museo de paleontología del ejido de favela.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1407"/>
            <a:ext cx="2424545" cy="4306593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544" y="3509963"/>
            <a:ext cx="2405845" cy="334240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1483" y="2551407"/>
            <a:ext cx="3790517" cy="430096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0390" y="3517900"/>
            <a:ext cx="3571094" cy="33401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447309" y="1761140"/>
            <a:ext cx="4738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Sra. Elizabeth Dávila García.</a:t>
            </a:r>
          </a:p>
          <a:p>
            <a:r>
              <a:rPr lang="es-MX" dirty="0" smtClean="0"/>
              <a:t>Sr. Eliseo Ángel Villegas Juárez.</a:t>
            </a:r>
          </a:p>
          <a:p>
            <a:r>
              <a:rPr lang="es-MX" dirty="0" smtClean="0"/>
              <a:t>Tel. cel. 625 156 57 95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49834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O</a:t>
            </a:r>
            <a:r>
              <a:rPr lang="es-MX" dirty="0" smtClean="0"/>
              <a:t>bjetivos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Generar fuentes de empleo en la comunidad</a:t>
            </a:r>
          </a:p>
          <a:p>
            <a:r>
              <a:rPr lang="es-MX" dirty="0" smtClean="0"/>
              <a:t>Generar actividades sanas</a:t>
            </a:r>
          </a:p>
          <a:p>
            <a:r>
              <a:rPr lang="es-MX" dirty="0" smtClean="0"/>
              <a:t>Fomento de la historia de la localidad</a:t>
            </a:r>
          </a:p>
          <a:p>
            <a:r>
              <a:rPr lang="es-MX" dirty="0" smtClean="0"/>
              <a:t>Actividades para los niños</a:t>
            </a:r>
          </a:p>
          <a:p>
            <a:r>
              <a:rPr lang="es-MX" dirty="0" smtClean="0"/>
              <a:t>Generar conciencia sobre la agricultura domestica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5084" y="0"/>
            <a:ext cx="2536916" cy="450619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745" y="106862"/>
            <a:ext cx="1783339" cy="316765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11801"/>
            <a:ext cx="4522680" cy="254619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5084" y="4284557"/>
            <a:ext cx="2536916" cy="257344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4258" y="4263211"/>
            <a:ext cx="1460826" cy="259478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9892" y="4263210"/>
            <a:ext cx="3684366" cy="259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65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Actividades que se están realizando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En el presente museo se realizan las actividades como el taller de pintura, muestra de los especímenes fósiles que hubo en la región, artículos antiguos e implementación de </a:t>
            </a:r>
            <a:r>
              <a:rPr lang="es-MX" dirty="0" err="1" smtClean="0"/>
              <a:t>armarcigos</a:t>
            </a:r>
            <a:r>
              <a:rPr lang="es-MX" dirty="0" smtClean="0"/>
              <a:t> para la cosecha de alimentos en el hogar.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7705" t="21817" r="183" b="9249"/>
          <a:stretch/>
        </p:blipFill>
        <p:spPr>
          <a:xfrm>
            <a:off x="0" y="3636375"/>
            <a:ext cx="2645280" cy="32216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280" y="3636375"/>
            <a:ext cx="6294366" cy="32216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18707" t="23307" r="14200" b="34145"/>
          <a:stretch/>
        </p:blipFill>
        <p:spPr>
          <a:xfrm>
            <a:off x="8939645" y="3144982"/>
            <a:ext cx="3296274" cy="371301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9755" y="-38938"/>
            <a:ext cx="3072245" cy="172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08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Lo que se piensa lograr y lo que ya se logro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En este museo se piensa lograr que se tenga el conocimiento sobre lo que alguna vez estuvo en ese lugar ya que se cuenta con fósiles, artículos históricos como flechas, vasijas y artesanías antiguas, también artículos como </a:t>
            </a:r>
            <a:r>
              <a:rPr lang="es-MX" dirty="0" err="1" smtClean="0"/>
              <a:t>rockolas</a:t>
            </a:r>
            <a:r>
              <a:rPr lang="es-MX" dirty="0" smtClean="0"/>
              <a:t>, utensilios de cocina y de agricultura por medio de visitas de escuelas, empresas y de la misma comunidad.</a:t>
            </a:r>
          </a:p>
          <a:p>
            <a:r>
              <a:rPr lang="es-MX" dirty="0" smtClean="0"/>
              <a:t>Lo que se esta logrando es que la comunidad pueda producir sus alimentos ya que como anteriormente se dijo, se están dando talleres sobre hortalizas y </a:t>
            </a:r>
            <a:r>
              <a:rPr lang="es-MX" dirty="0" err="1" smtClean="0"/>
              <a:t>armarcigos</a:t>
            </a:r>
            <a:r>
              <a:rPr lang="es-MX" dirty="0" smtClean="0"/>
              <a:t>  para asegurar su cosecha.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392795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208</Words>
  <Application>Microsoft Office PowerPoint</Application>
  <PresentationFormat>Panorámica</PresentationFormat>
  <Paragraphs>15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de Office</vt:lpstr>
      <vt:lpstr>Museo de paleontología del ejido de favela.</vt:lpstr>
      <vt:lpstr>Objetivos</vt:lpstr>
      <vt:lpstr>Actividades que se están realizando</vt:lpstr>
      <vt:lpstr>Lo que se piensa lograr y lo que ya se logro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Museo de paleontología del ejido de favela.</dc:title>
  <dc:creator>otoniel Rodriguez</dc:creator>
  <cp:lastModifiedBy>otoniel Rodriguez</cp:lastModifiedBy>
  <cp:revision>5</cp:revision>
  <dcterms:created xsi:type="dcterms:W3CDTF">2018-10-12T01:48:03Z</dcterms:created>
  <dcterms:modified xsi:type="dcterms:W3CDTF">2018-10-12T02:27:50Z</dcterms:modified>
</cp:coreProperties>
</file>